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 id="2147483669" r:id="rId2"/>
    <p:sldMasterId id="2147483718" r:id="rId3"/>
    <p:sldMasterId id="2147483694" r:id="rId4"/>
    <p:sldMasterId id="2147483706" r:id="rId5"/>
  </p:sldMasterIdLst>
  <p:notesMasterIdLst>
    <p:notesMasterId r:id="rId75"/>
  </p:notesMasterIdLst>
  <p:sldIdLst>
    <p:sldId id="256" r:id="rId6"/>
    <p:sldId id="292" r:id="rId7"/>
    <p:sldId id="284" r:id="rId8"/>
    <p:sldId id="285" r:id="rId9"/>
    <p:sldId id="267" r:id="rId10"/>
    <p:sldId id="316" r:id="rId11"/>
    <p:sldId id="340" r:id="rId12"/>
    <p:sldId id="270" r:id="rId13"/>
    <p:sldId id="317" r:id="rId14"/>
    <p:sldId id="272" r:id="rId15"/>
    <p:sldId id="341" r:id="rId16"/>
    <p:sldId id="274" r:id="rId17"/>
    <p:sldId id="275" r:id="rId18"/>
    <p:sldId id="276" r:id="rId19"/>
    <p:sldId id="342" r:id="rId20"/>
    <p:sldId id="278" r:id="rId21"/>
    <p:sldId id="279" r:id="rId22"/>
    <p:sldId id="280" r:id="rId23"/>
    <p:sldId id="281" r:id="rId24"/>
    <p:sldId id="343" r:id="rId25"/>
    <p:sldId id="283" r:id="rId26"/>
    <p:sldId id="318" r:id="rId27"/>
    <p:sldId id="319" r:id="rId28"/>
    <p:sldId id="320" r:id="rId29"/>
    <p:sldId id="287" r:id="rId30"/>
    <p:sldId id="288" r:id="rId31"/>
    <p:sldId id="344" r:id="rId32"/>
    <p:sldId id="290" r:id="rId33"/>
    <p:sldId id="291" r:id="rId34"/>
    <p:sldId id="321" r:id="rId35"/>
    <p:sldId id="293" r:id="rId36"/>
    <p:sldId id="294" r:id="rId37"/>
    <p:sldId id="295" r:id="rId38"/>
    <p:sldId id="296" r:id="rId39"/>
    <p:sldId id="297" r:id="rId40"/>
    <p:sldId id="345" r:id="rId41"/>
    <p:sldId id="299" r:id="rId42"/>
    <p:sldId id="300" r:id="rId43"/>
    <p:sldId id="346" r:id="rId44"/>
    <p:sldId id="302" r:id="rId45"/>
    <p:sldId id="303" r:id="rId46"/>
    <p:sldId id="347" r:id="rId47"/>
    <p:sldId id="339" r:id="rId48"/>
    <p:sldId id="306" r:id="rId49"/>
    <p:sldId id="338" r:id="rId50"/>
    <p:sldId id="308" r:id="rId51"/>
    <p:sldId id="309" r:id="rId52"/>
    <p:sldId id="310" r:id="rId53"/>
    <p:sldId id="311" r:id="rId54"/>
    <p:sldId id="322" r:id="rId55"/>
    <p:sldId id="313" r:id="rId56"/>
    <p:sldId id="314" r:id="rId57"/>
    <p:sldId id="323" r:id="rId58"/>
    <p:sldId id="324" r:id="rId59"/>
    <p:sldId id="336" r:id="rId60"/>
    <p:sldId id="326" r:id="rId61"/>
    <p:sldId id="327" r:id="rId62"/>
    <p:sldId id="328" r:id="rId63"/>
    <p:sldId id="329" r:id="rId64"/>
    <p:sldId id="330" r:id="rId65"/>
    <p:sldId id="331" r:id="rId66"/>
    <p:sldId id="335" r:id="rId67"/>
    <p:sldId id="333" r:id="rId68"/>
    <p:sldId id="334" r:id="rId69"/>
    <p:sldId id="286" r:id="rId70"/>
    <p:sldId id="312" r:id="rId71"/>
    <p:sldId id="315" r:id="rId72"/>
    <p:sldId id="268" r:id="rId73"/>
    <p:sldId id="271"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8FF"/>
    <a:srgbClr val="487781"/>
    <a:srgbClr val="9DF3FE"/>
    <a:srgbClr val="9AE5EC"/>
    <a:srgbClr val="F2E2F6"/>
    <a:srgbClr val="DCBAFF"/>
    <a:srgbClr val="79B2B6"/>
    <a:srgbClr val="8BCED4"/>
    <a:srgbClr val="A1EFF7"/>
    <a:srgbClr val="9FE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0D713-F034-403B-BBEA-2A1AAAA414C2}" v="56" dt="2025-08-23T18:42:48.4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4"/>
    <p:restoredTop sz="94640"/>
  </p:normalViewPr>
  <p:slideViewPr>
    <p:cSldViewPr>
      <p:cViewPr varScale="1">
        <p:scale>
          <a:sx n="70" d="100"/>
          <a:sy n="70" d="100"/>
        </p:scale>
        <p:origin x="288" y="27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Humberto Herrera Rey" userId="9ba9a9397a4c6355" providerId="LiveId" clId="{F240D713-F034-403B-BBEA-2A1AAAA414C2}"/>
    <pc:docChg chg="undo redo custSel addSld delSld modSld sldOrd modMainMaster">
      <pc:chgData name="William Humberto Herrera Rey" userId="9ba9a9397a4c6355" providerId="LiveId" clId="{F240D713-F034-403B-BBEA-2A1AAAA414C2}" dt="2025-08-23T18:44:59.500" v="158" actId="20577"/>
      <pc:docMkLst>
        <pc:docMk/>
      </pc:docMkLst>
      <pc:sldChg chg="add del">
        <pc:chgData name="William Humberto Herrera Rey" userId="9ba9a9397a4c6355" providerId="LiveId" clId="{F240D713-F034-403B-BBEA-2A1AAAA414C2}" dt="2025-08-23T18:26:50.195" v="22"/>
        <pc:sldMkLst>
          <pc:docMk/>
          <pc:sldMk cId="0" sldId="257"/>
        </pc:sldMkLst>
      </pc:sldChg>
      <pc:sldChg chg="add del">
        <pc:chgData name="William Humberto Herrera Rey" userId="9ba9a9397a4c6355" providerId="LiveId" clId="{F240D713-F034-403B-BBEA-2A1AAAA414C2}" dt="2025-08-23T18:26:50.195" v="22"/>
        <pc:sldMkLst>
          <pc:docMk/>
          <pc:sldMk cId="0" sldId="258"/>
        </pc:sldMkLst>
      </pc:sldChg>
      <pc:sldChg chg="add del">
        <pc:chgData name="William Humberto Herrera Rey" userId="9ba9a9397a4c6355" providerId="LiveId" clId="{F240D713-F034-403B-BBEA-2A1AAAA414C2}" dt="2025-08-23T18:26:50.195" v="22"/>
        <pc:sldMkLst>
          <pc:docMk/>
          <pc:sldMk cId="0" sldId="259"/>
        </pc:sldMkLst>
      </pc:sldChg>
      <pc:sldChg chg="add del">
        <pc:chgData name="William Humberto Herrera Rey" userId="9ba9a9397a4c6355" providerId="LiveId" clId="{F240D713-F034-403B-BBEA-2A1AAAA414C2}" dt="2025-08-23T18:26:50.195" v="22"/>
        <pc:sldMkLst>
          <pc:docMk/>
          <pc:sldMk cId="0" sldId="260"/>
        </pc:sldMkLst>
      </pc:sldChg>
      <pc:sldChg chg="add del">
        <pc:chgData name="William Humberto Herrera Rey" userId="9ba9a9397a4c6355" providerId="LiveId" clId="{F240D713-F034-403B-BBEA-2A1AAAA414C2}" dt="2025-08-23T18:26:50.195" v="22"/>
        <pc:sldMkLst>
          <pc:docMk/>
          <pc:sldMk cId="0" sldId="261"/>
        </pc:sldMkLst>
      </pc:sldChg>
      <pc:sldChg chg="add del">
        <pc:chgData name="William Humberto Herrera Rey" userId="9ba9a9397a4c6355" providerId="LiveId" clId="{F240D713-F034-403B-BBEA-2A1AAAA414C2}" dt="2025-08-23T18:26:50.195" v="22"/>
        <pc:sldMkLst>
          <pc:docMk/>
          <pc:sldMk cId="0" sldId="262"/>
        </pc:sldMkLst>
      </pc:sldChg>
      <pc:sldChg chg="add del">
        <pc:chgData name="William Humberto Herrera Rey" userId="9ba9a9397a4c6355" providerId="LiveId" clId="{F240D713-F034-403B-BBEA-2A1AAAA414C2}" dt="2025-08-23T18:26:50.195" v="22"/>
        <pc:sldMkLst>
          <pc:docMk/>
          <pc:sldMk cId="0" sldId="263"/>
        </pc:sldMkLst>
      </pc:sldChg>
      <pc:sldChg chg="add del">
        <pc:chgData name="William Humberto Herrera Rey" userId="9ba9a9397a4c6355" providerId="LiveId" clId="{F240D713-F034-403B-BBEA-2A1AAAA414C2}" dt="2025-08-23T18:26:50.195" v="22"/>
        <pc:sldMkLst>
          <pc:docMk/>
          <pc:sldMk cId="0" sldId="264"/>
        </pc:sldMkLst>
      </pc:sldChg>
      <pc:sldChg chg="add del">
        <pc:chgData name="William Humberto Herrera Rey" userId="9ba9a9397a4c6355" providerId="LiveId" clId="{F240D713-F034-403B-BBEA-2A1AAAA414C2}" dt="2025-08-23T18:26:50.195" v="22"/>
        <pc:sldMkLst>
          <pc:docMk/>
          <pc:sldMk cId="0" sldId="265"/>
        </pc:sldMkLst>
      </pc:sldChg>
      <pc:sldChg chg="add del setBg modNotes">
        <pc:chgData name="William Humberto Herrera Rey" userId="9ba9a9397a4c6355" providerId="LiveId" clId="{F240D713-F034-403B-BBEA-2A1AAAA414C2}" dt="2025-08-23T18:32:25.798" v="40" actId="47"/>
        <pc:sldMkLst>
          <pc:docMk/>
          <pc:sldMk cId="0" sldId="266"/>
        </pc:sldMkLst>
      </pc:sldChg>
      <pc:sldChg chg="add del">
        <pc:chgData name="William Humberto Herrera Rey" userId="9ba9a9397a4c6355" providerId="LiveId" clId="{F240D713-F034-403B-BBEA-2A1AAAA414C2}" dt="2025-08-23T18:31:42.276" v="39"/>
        <pc:sldMkLst>
          <pc:docMk/>
          <pc:sldMk cId="0" sldId="267"/>
        </pc:sldMkLst>
      </pc:sldChg>
      <pc:sldChg chg="add del">
        <pc:chgData name="William Humberto Herrera Rey" userId="9ba9a9397a4c6355" providerId="LiveId" clId="{F240D713-F034-403B-BBEA-2A1AAAA414C2}" dt="2025-08-23T18:37:33.247" v="96" actId="47"/>
        <pc:sldMkLst>
          <pc:docMk/>
          <pc:sldMk cId="0" sldId="269"/>
        </pc:sldMkLst>
      </pc:sldChg>
      <pc:sldChg chg="add del">
        <pc:chgData name="William Humberto Herrera Rey" userId="9ba9a9397a4c6355" providerId="LiveId" clId="{F240D713-F034-403B-BBEA-2A1AAAA414C2}" dt="2025-08-23T18:31:42.276" v="39"/>
        <pc:sldMkLst>
          <pc:docMk/>
          <pc:sldMk cId="0" sldId="270"/>
        </pc:sldMkLst>
      </pc:sldChg>
      <pc:sldChg chg="add del">
        <pc:chgData name="William Humberto Herrera Rey" userId="9ba9a9397a4c6355" providerId="LiveId" clId="{F240D713-F034-403B-BBEA-2A1AAAA414C2}" dt="2025-08-23T18:31:42.276" v="39"/>
        <pc:sldMkLst>
          <pc:docMk/>
          <pc:sldMk cId="0" sldId="272"/>
        </pc:sldMkLst>
      </pc:sldChg>
      <pc:sldChg chg="add del">
        <pc:chgData name="William Humberto Herrera Rey" userId="9ba9a9397a4c6355" providerId="LiveId" clId="{F240D713-F034-403B-BBEA-2A1AAAA414C2}" dt="2025-08-23T18:38:01.988" v="104" actId="47"/>
        <pc:sldMkLst>
          <pc:docMk/>
          <pc:sldMk cId="0" sldId="273"/>
        </pc:sldMkLst>
      </pc:sldChg>
      <pc:sldChg chg="add del">
        <pc:chgData name="William Humberto Herrera Rey" userId="9ba9a9397a4c6355" providerId="LiveId" clId="{F240D713-F034-403B-BBEA-2A1AAAA414C2}" dt="2025-08-23T18:31:42.276" v="39"/>
        <pc:sldMkLst>
          <pc:docMk/>
          <pc:sldMk cId="0" sldId="274"/>
        </pc:sldMkLst>
      </pc:sldChg>
      <pc:sldChg chg="add del">
        <pc:chgData name="William Humberto Herrera Rey" userId="9ba9a9397a4c6355" providerId="LiveId" clId="{F240D713-F034-403B-BBEA-2A1AAAA414C2}" dt="2025-08-23T18:31:42.276" v="39"/>
        <pc:sldMkLst>
          <pc:docMk/>
          <pc:sldMk cId="0" sldId="275"/>
        </pc:sldMkLst>
      </pc:sldChg>
      <pc:sldChg chg="add del">
        <pc:chgData name="William Humberto Herrera Rey" userId="9ba9a9397a4c6355" providerId="LiveId" clId="{F240D713-F034-403B-BBEA-2A1AAAA414C2}" dt="2025-08-23T18:31:42.276" v="39"/>
        <pc:sldMkLst>
          <pc:docMk/>
          <pc:sldMk cId="0" sldId="276"/>
        </pc:sldMkLst>
      </pc:sldChg>
      <pc:sldChg chg="add del">
        <pc:chgData name="William Humberto Herrera Rey" userId="9ba9a9397a4c6355" providerId="LiveId" clId="{F240D713-F034-403B-BBEA-2A1AAAA414C2}" dt="2025-08-23T18:38:26.570" v="113" actId="47"/>
        <pc:sldMkLst>
          <pc:docMk/>
          <pc:sldMk cId="0" sldId="277"/>
        </pc:sldMkLst>
      </pc:sldChg>
      <pc:sldChg chg="add del">
        <pc:chgData name="William Humberto Herrera Rey" userId="9ba9a9397a4c6355" providerId="LiveId" clId="{F240D713-F034-403B-BBEA-2A1AAAA414C2}" dt="2025-08-23T18:31:42.276" v="39"/>
        <pc:sldMkLst>
          <pc:docMk/>
          <pc:sldMk cId="0" sldId="278"/>
        </pc:sldMkLst>
      </pc:sldChg>
      <pc:sldChg chg="add del">
        <pc:chgData name="William Humberto Herrera Rey" userId="9ba9a9397a4c6355" providerId="LiveId" clId="{F240D713-F034-403B-BBEA-2A1AAAA414C2}" dt="2025-08-23T18:31:42.276" v="39"/>
        <pc:sldMkLst>
          <pc:docMk/>
          <pc:sldMk cId="0" sldId="279"/>
        </pc:sldMkLst>
      </pc:sldChg>
      <pc:sldChg chg="add del">
        <pc:chgData name="William Humberto Herrera Rey" userId="9ba9a9397a4c6355" providerId="LiveId" clId="{F240D713-F034-403B-BBEA-2A1AAAA414C2}" dt="2025-08-23T18:31:42.276" v="39"/>
        <pc:sldMkLst>
          <pc:docMk/>
          <pc:sldMk cId="0" sldId="280"/>
        </pc:sldMkLst>
      </pc:sldChg>
      <pc:sldChg chg="add del">
        <pc:chgData name="William Humberto Herrera Rey" userId="9ba9a9397a4c6355" providerId="LiveId" clId="{F240D713-F034-403B-BBEA-2A1AAAA414C2}" dt="2025-08-23T18:31:42.276" v="39"/>
        <pc:sldMkLst>
          <pc:docMk/>
          <pc:sldMk cId="0" sldId="281"/>
        </pc:sldMkLst>
      </pc:sldChg>
      <pc:sldChg chg="add del">
        <pc:chgData name="William Humberto Herrera Rey" userId="9ba9a9397a4c6355" providerId="LiveId" clId="{F240D713-F034-403B-BBEA-2A1AAAA414C2}" dt="2025-08-23T18:39:24.797" v="121" actId="47"/>
        <pc:sldMkLst>
          <pc:docMk/>
          <pc:sldMk cId="0" sldId="282"/>
        </pc:sldMkLst>
      </pc:sldChg>
      <pc:sldChg chg="add del">
        <pc:chgData name="William Humberto Herrera Rey" userId="9ba9a9397a4c6355" providerId="LiveId" clId="{F240D713-F034-403B-BBEA-2A1AAAA414C2}" dt="2025-08-23T18:31:42.276" v="39"/>
        <pc:sldMkLst>
          <pc:docMk/>
          <pc:sldMk cId="0" sldId="283"/>
        </pc:sldMkLst>
      </pc:sldChg>
      <pc:sldChg chg="addSp delSp modSp mod">
        <pc:chgData name="William Humberto Herrera Rey" userId="9ba9a9397a4c6355" providerId="LiveId" clId="{F240D713-F034-403B-BBEA-2A1AAAA414C2}" dt="2025-08-23T18:25:29.649" v="16" actId="1076"/>
        <pc:sldMkLst>
          <pc:docMk/>
          <pc:sldMk cId="3686846510" sldId="284"/>
        </pc:sldMkLst>
        <pc:picChg chg="add mod">
          <ac:chgData name="William Humberto Herrera Rey" userId="9ba9a9397a4c6355" providerId="LiveId" clId="{F240D713-F034-403B-BBEA-2A1AAAA414C2}" dt="2025-08-23T18:25:29.649" v="16" actId="1076"/>
          <ac:picMkLst>
            <pc:docMk/>
            <pc:sldMk cId="3686846510" sldId="284"/>
            <ac:picMk id="2" creationId="{525B10E9-72D9-D72D-93ED-1CC5693C7460}"/>
          </ac:picMkLst>
        </pc:picChg>
        <pc:picChg chg="add del mod">
          <ac:chgData name="William Humberto Herrera Rey" userId="9ba9a9397a4c6355" providerId="LiveId" clId="{F240D713-F034-403B-BBEA-2A1AAAA414C2}" dt="2025-08-23T18:25:22.622" v="14" actId="478"/>
          <ac:picMkLst>
            <pc:docMk/>
            <pc:sldMk cId="3686846510" sldId="284"/>
            <ac:picMk id="3" creationId="{F75B6F3C-D0C8-F2B3-0B46-57F9CCFEB163}"/>
          </ac:picMkLst>
        </pc:picChg>
        <pc:picChg chg="add mod">
          <ac:chgData name="William Humberto Herrera Rey" userId="9ba9a9397a4c6355" providerId="LiveId" clId="{F240D713-F034-403B-BBEA-2A1AAAA414C2}" dt="2025-08-23T18:25:29.649" v="16" actId="1076"/>
          <ac:picMkLst>
            <pc:docMk/>
            <pc:sldMk cId="3686846510" sldId="284"/>
            <ac:picMk id="4" creationId="{D8D2AE9D-6958-C249-1FAF-1C84AEF774FC}"/>
          </ac:picMkLst>
        </pc:picChg>
      </pc:sldChg>
      <pc:sldChg chg="addSp delSp modSp mod">
        <pc:chgData name="William Humberto Herrera Rey" userId="9ba9a9397a4c6355" providerId="LiveId" clId="{F240D713-F034-403B-BBEA-2A1AAAA414C2}" dt="2025-08-23T18:35:21.292" v="66"/>
        <pc:sldMkLst>
          <pc:docMk/>
          <pc:sldMk cId="883826400" sldId="285"/>
        </pc:sldMkLst>
        <pc:spChg chg="add mod">
          <ac:chgData name="William Humberto Herrera Rey" userId="9ba9a9397a4c6355" providerId="LiveId" clId="{F240D713-F034-403B-BBEA-2A1AAAA414C2}" dt="2025-08-23T18:35:21.292" v="66"/>
          <ac:spMkLst>
            <pc:docMk/>
            <pc:sldMk cId="883826400" sldId="285"/>
            <ac:spMk id="2" creationId="{72C84785-F971-8CB7-FCE3-6C39B5C0439A}"/>
          </ac:spMkLst>
        </pc:spChg>
        <pc:graphicFrameChg chg="add del mod">
          <ac:chgData name="William Humberto Herrera Rey" userId="9ba9a9397a4c6355" providerId="LiveId" clId="{F240D713-F034-403B-BBEA-2A1AAAA414C2}" dt="2025-08-23T18:31:21.610" v="38" actId="1076"/>
          <ac:graphicFrameMkLst>
            <pc:docMk/>
            <pc:sldMk cId="883826400" sldId="285"/>
            <ac:graphicFrameMk id="3" creationId="{2255EA58-E67C-4F7A-0DC0-505CB6031778}"/>
          </ac:graphicFrameMkLst>
        </pc:graphicFrameChg>
      </pc:sldChg>
      <pc:sldChg chg="add del">
        <pc:chgData name="William Humberto Herrera Rey" userId="9ba9a9397a4c6355" providerId="LiveId" clId="{F240D713-F034-403B-BBEA-2A1AAAA414C2}" dt="2025-08-23T18:31:42.276" v="39"/>
        <pc:sldMkLst>
          <pc:docMk/>
          <pc:sldMk cId="0" sldId="287"/>
        </pc:sldMkLst>
      </pc:sldChg>
      <pc:sldChg chg="add del">
        <pc:chgData name="William Humberto Herrera Rey" userId="9ba9a9397a4c6355" providerId="LiveId" clId="{F240D713-F034-403B-BBEA-2A1AAAA414C2}" dt="2025-08-23T18:31:42.276" v="39"/>
        <pc:sldMkLst>
          <pc:docMk/>
          <pc:sldMk cId="0" sldId="288"/>
        </pc:sldMkLst>
      </pc:sldChg>
      <pc:sldChg chg="add del">
        <pc:chgData name="William Humberto Herrera Rey" userId="9ba9a9397a4c6355" providerId="LiveId" clId="{F240D713-F034-403B-BBEA-2A1AAAA414C2}" dt="2025-08-23T18:39:51.922" v="129" actId="47"/>
        <pc:sldMkLst>
          <pc:docMk/>
          <pc:sldMk cId="0" sldId="289"/>
        </pc:sldMkLst>
      </pc:sldChg>
      <pc:sldChg chg="add del">
        <pc:chgData name="William Humberto Herrera Rey" userId="9ba9a9397a4c6355" providerId="LiveId" clId="{F240D713-F034-403B-BBEA-2A1AAAA414C2}" dt="2025-08-23T18:31:42.276" v="39"/>
        <pc:sldMkLst>
          <pc:docMk/>
          <pc:sldMk cId="0" sldId="290"/>
        </pc:sldMkLst>
      </pc:sldChg>
      <pc:sldChg chg="add del">
        <pc:chgData name="William Humberto Herrera Rey" userId="9ba9a9397a4c6355" providerId="LiveId" clId="{F240D713-F034-403B-BBEA-2A1AAAA414C2}" dt="2025-08-23T18:31:42.276" v="39"/>
        <pc:sldMkLst>
          <pc:docMk/>
          <pc:sldMk cId="0" sldId="291"/>
        </pc:sldMkLst>
      </pc:sldChg>
      <pc:sldChg chg="addSp delSp modSp mod">
        <pc:chgData name="William Humberto Herrera Rey" userId="9ba9a9397a4c6355" providerId="LiveId" clId="{F240D713-F034-403B-BBEA-2A1AAAA414C2}" dt="2025-08-23T18:44:59.500" v="158" actId="20577"/>
        <pc:sldMkLst>
          <pc:docMk/>
          <pc:sldMk cId="3954589605" sldId="292"/>
        </pc:sldMkLst>
        <pc:spChg chg="add del mod">
          <ac:chgData name="William Humberto Herrera Rey" userId="9ba9a9397a4c6355" providerId="LiveId" clId="{F240D713-F034-403B-BBEA-2A1AAAA414C2}" dt="2025-08-23T18:24:39.997" v="6" actId="478"/>
          <ac:spMkLst>
            <pc:docMk/>
            <pc:sldMk cId="3954589605" sldId="292"/>
            <ac:spMk id="2" creationId="{1688439E-E6D1-DFBB-B197-4040BB876BC8}"/>
          </ac:spMkLst>
        </pc:spChg>
        <pc:spChg chg="add mod">
          <ac:chgData name="William Humberto Herrera Rey" userId="9ba9a9397a4c6355" providerId="LiveId" clId="{F240D713-F034-403B-BBEA-2A1AAAA414C2}" dt="2025-08-23T18:44:59.500" v="158" actId="20577"/>
          <ac:spMkLst>
            <pc:docMk/>
            <pc:sldMk cId="3954589605" sldId="292"/>
            <ac:spMk id="3" creationId="{2AD9C721-C1E7-96D3-26D1-B1A77B5C2EB0}"/>
          </ac:spMkLst>
        </pc:spChg>
      </pc:sldChg>
      <pc:sldChg chg="add del">
        <pc:chgData name="William Humberto Herrera Rey" userId="9ba9a9397a4c6355" providerId="LiveId" clId="{F240D713-F034-403B-BBEA-2A1AAAA414C2}" dt="2025-08-23T18:31:42.276" v="39"/>
        <pc:sldMkLst>
          <pc:docMk/>
          <pc:sldMk cId="0" sldId="293"/>
        </pc:sldMkLst>
      </pc:sldChg>
      <pc:sldChg chg="add del">
        <pc:chgData name="William Humberto Herrera Rey" userId="9ba9a9397a4c6355" providerId="LiveId" clId="{F240D713-F034-403B-BBEA-2A1AAAA414C2}" dt="2025-08-23T18:31:42.276" v="39"/>
        <pc:sldMkLst>
          <pc:docMk/>
          <pc:sldMk cId="0" sldId="294"/>
        </pc:sldMkLst>
      </pc:sldChg>
      <pc:sldChg chg="add del">
        <pc:chgData name="William Humberto Herrera Rey" userId="9ba9a9397a4c6355" providerId="LiveId" clId="{F240D713-F034-403B-BBEA-2A1AAAA414C2}" dt="2025-08-23T18:31:42.276" v="39"/>
        <pc:sldMkLst>
          <pc:docMk/>
          <pc:sldMk cId="0" sldId="295"/>
        </pc:sldMkLst>
      </pc:sldChg>
      <pc:sldChg chg="add del">
        <pc:chgData name="William Humberto Herrera Rey" userId="9ba9a9397a4c6355" providerId="LiveId" clId="{F240D713-F034-403B-BBEA-2A1AAAA414C2}" dt="2025-08-23T18:31:42.276" v="39"/>
        <pc:sldMkLst>
          <pc:docMk/>
          <pc:sldMk cId="0" sldId="296"/>
        </pc:sldMkLst>
      </pc:sldChg>
      <pc:sldChg chg="add del">
        <pc:chgData name="William Humberto Herrera Rey" userId="9ba9a9397a4c6355" providerId="LiveId" clId="{F240D713-F034-403B-BBEA-2A1AAAA414C2}" dt="2025-08-23T18:31:42.276" v="39"/>
        <pc:sldMkLst>
          <pc:docMk/>
          <pc:sldMk cId="0" sldId="297"/>
        </pc:sldMkLst>
      </pc:sldChg>
      <pc:sldChg chg="add del">
        <pc:chgData name="William Humberto Herrera Rey" userId="9ba9a9397a4c6355" providerId="LiveId" clId="{F240D713-F034-403B-BBEA-2A1AAAA414C2}" dt="2025-08-23T18:41:05.732" v="143" actId="47"/>
        <pc:sldMkLst>
          <pc:docMk/>
          <pc:sldMk cId="0" sldId="298"/>
        </pc:sldMkLst>
      </pc:sldChg>
      <pc:sldChg chg="add del">
        <pc:chgData name="William Humberto Herrera Rey" userId="9ba9a9397a4c6355" providerId="LiveId" clId="{F240D713-F034-403B-BBEA-2A1AAAA414C2}" dt="2025-08-23T18:31:42.276" v="39"/>
        <pc:sldMkLst>
          <pc:docMk/>
          <pc:sldMk cId="0" sldId="299"/>
        </pc:sldMkLst>
      </pc:sldChg>
      <pc:sldChg chg="add del">
        <pc:chgData name="William Humberto Herrera Rey" userId="9ba9a9397a4c6355" providerId="LiveId" clId="{F240D713-F034-403B-BBEA-2A1AAAA414C2}" dt="2025-08-23T18:31:42.276" v="39"/>
        <pc:sldMkLst>
          <pc:docMk/>
          <pc:sldMk cId="0" sldId="300"/>
        </pc:sldMkLst>
      </pc:sldChg>
      <pc:sldChg chg="add del">
        <pc:chgData name="William Humberto Herrera Rey" userId="9ba9a9397a4c6355" providerId="LiveId" clId="{F240D713-F034-403B-BBEA-2A1AAAA414C2}" dt="2025-08-23T18:41:36.949" v="148" actId="47"/>
        <pc:sldMkLst>
          <pc:docMk/>
          <pc:sldMk cId="0" sldId="301"/>
        </pc:sldMkLst>
      </pc:sldChg>
      <pc:sldChg chg="add del">
        <pc:chgData name="William Humberto Herrera Rey" userId="9ba9a9397a4c6355" providerId="LiveId" clId="{F240D713-F034-403B-BBEA-2A1AAAA414C2}" dt="2025-08-23T18:31:42.276" v="39"/>
        <pc:sldMkLst>
          <pc:docMk/>
          <pc:sldMk cId="0" sldId="302"/>
        </pc:sldMkLst>
      </pc:sldChg>
      <pc:sldChg chg="add del">
        <pc:chgData name="William Humberto Herrera Rey" userId="9ba9a9397a4c6355" providerId="LiveId" clId="{F240D713-F034-403B-BBEA-2A1AAAA414C2}" dt="2025-08-23T18:31:42.276" v="39"/>
        <pc:sldMkLst>
          <pc:docMk/>
          <pc:sldMk cId="0" sldId="303"/>
        </pc:sldMkLst>
      </pc:sldChg>
      <pc:sldChg chg="add del">
        <pc:chgData name="William Humberto Herrera Rey" userId="9ba9a9397a4c6355" providerId="LiveId" clId="{F240D713-F034-403B-BBEA-2A1AAAA414C2}" dt="2025-08-23T18:42:38.350" v="154" actId="47"/>
        <pc:sldMkLst>
          <pc:docMk/>
          <pc:sldMk cId="0" sldId="304"/>
        </pc:sldMkLst>
      </pc:sldChg>
      <pc:sldChg chg="add del">
        <pc:chgData name="William Humberto Herrera Rey" userId="9ba9a9397a4c6355" providerId="LiveId" clId="{F240D713-F034-403B-BBEA-2A1AAAA414C2}" dt="2025-08-23T18:36:44.547" v="88" actId="47"/>
        <pc:sldMkLst>
          <pc:docMk/>
          <pc:sldMk cId="0" sldId="305"/>
        </pc:sldMkLst>
      </pc:sldChg>
      <pc:sldChg chg="add del">
        <pc:chgData name="William Humberto Herrera Rey" userId="9ba9a9397a4c6355" providerId="LiveId" clId="{F240D713-F034-403B-BBEA-2A1AAAA414C2}" dt="2025-08-23T18:31:42.276" v="39"/>
        <pc:sldMkLst>
          <pc:docMk/>
          <pc:sldMk cId="0" sldId="306"/>
        </pc:sldMkLst>
      </pc:sldChg>
      <pc:sldChg chg="add del">
        <pc:chgData name="William Humberto Herrera Rey" userId="9ba9a9397a4c6355" providerId="LiveId" clId="{F240D713-F034-403B-BBEA-2A1AAAA414C2}" dt="2025-08-23T18:36:19.425" v="79" actId="47"/>
        <pc:sldMkLst>
          <pc:docMk/>
          <pc:sldMk cId="0" sldId="307"/>
        </pc:sldMkLst>
      </pc:sldChg>
      <pc:sldChg chg="add del">
        <pc:chgData name="William Humberto Herrera Rey" userId="9ba9a9397a4c6355" providerId="LiveId" clId="{F240D713-F034-403B-BBEA-2A1AAAA414C2}" dt="2025-08-23T18:31:42.276" v="39"/>
        <pc:sldMkLst>
          <pc:docMk/>
          <pc:sldMk cId="0" sldId="308"/>
        </pc:sldMkLst>
      </pc:sldChg>
      <pc:sldChg chg="add del">
        <pc:chgData name="William Humberto Herrera Rey" userId="9ba9a9397a4c6355" providerId="LiveId" clId="{F240D713-F034-403B-BBEA-2A1AAAA414C2}" dt="2025-08-23T18:31:42.276" v="39"/>
        <pc:sldMkLst>
          <pc:docMk/>
          <pc:sldMk cId="0" sldId="309"/>
        </pc:sldMkLst>
      </pc:sldChg>
      <pc:sldChg chg="add del">
        <pc:chgData name="William Humberto Herrera Rey" userId="9ba9a9397a4c6355" providerId="LiveId" clId="{F240D713-F034-403B-BBEA-2A1AAAA414C2}" dt="2025-08-23T18:31:42.276" v="39"/>
        <pc:sldMkLst>
          <pc:docMk/>
          <pc:sldMk cId="0" sldId="310"/>
        </pc:sldMkLst>
      </pc:sldChg>
      <pc:sldChg chg="add del">
        <pc:chgData name="William Humberto Herrera Rey" userId="9ba9a9397a4c6355" providerId="LiveId" clId="{F240D713-F034-403B-BBEA-2A1AAAA414C2}" dt="2025-08-23T18:31:42.276" v="39"/>
        <pc:sldMkLst>
          <pc:docMk/>
          <pc:sldMk cId="0" sldId="311"/>
        </pc:sldMkLst>
      </pc:sldChg>
      <pc:sldChg chg="add del">
        <pc:chgData name="William Humberto Herrera Rey" userId="9ba9a9397a4c6355" providerId="LiveId" clId="{F240D713-F034-403B-BBEA-2A1AAAA414C2}" dt="2025-08-23T18:31:42.276" v="39"/>
        <pc:sldMkLst>
          <pc:docMk/>
          <pc:sldMk cId="0" sldId="313"/>
        </pc:sldMkLst>
      </pc:sldChg>
      <pc:sldChg chg="add del">
        <pc:chgData name="William Humberto Herrera Rey" userId="9ba9a9397a4c6355" providerId="LiveId" clId="{F240D713-F034-403B-BBEA-2A1AAAA414C2}" dt="2025-08-23T18:31:42.276" v="39"/>
        <pc:sldMkLst>
          <pc:docMk/>
          <pc:sldMk cId="0" sldId="314"/>
        </pc:sldMkLst>
      </pc:sldChg>
      <pc:sldChg chg="add del">
        <pc:chgData name="William Humberto Herrera Rey" userId="9ba9a9397a4c6355" providerId="LiveId" clId="{F240D713-F034-403B-BBEA-2A1AAAA414C2}" dt="2025-08-23T18:31:42.276" v="39"/>
        <pc:sldMkLst>
          <pc:docMk/>
          <pc:sldMk cId="0" sldId="316"/>
        </pc:sldMkLst>
      </pc:sldChg>
      <pc:sldChg chg="add del">
        <pc:chgData name="William Humberto Herrera Rey" userId="9ba9a9397a4c6355" providerId="LiveId" clId="{F240D713-F034-403B-BBEA-2A1AAAA414C2}" dt="2025-08-23T18:31:42.276" v="39"/>
        <pc:sldMkLst>
          <pc:docMk/>
          <pc:sldMk cId="0" sldId="317"/>
        </pc:sldMkLst>
      </pc:sldChg>
      <pc:sldChg chg="add del">
        <pc:chgData name="William Humberto Herrera Rey" userId="9ba9a9397a4c6355" providerId="LiveId" clId="{F240D713-F034-403B-BBEA-2A1AAAA414C2}" dt="2025-08-23T18:31:42.276" v="39"/>
        <pc:sldMkLst>
          <pc:docMk/>
          <pc:sldMk cId="0" sldId="318"/>
        </pc:sldMkLst>
      </pc:sldChg>
      <pc:sldChg chg="add del">
        <pc:chgData name="William Humberto Herrera Rey" userId="9ba9a9397a4c6355" providerId="LiveId" clId="{F240D713-F034-403B-BBEA-2A1AAAA414C2}" dt="2025-08-23T18:31:42.276" v="39"/>
        <pc:sldMkLst>
          <pc:docMk/>
          <pc:sldMk cId="0" sldId="319"/>
        </pc:sldMkLst>
      </pc:sldChg>
      <pc:sldChg chg="add del">
        <pc:chgData name="William Humberto Herrera Rey" userId="9ba9a9397a4c6355" providerId="LiveId" clId="{F240D713-F034-403B-BBEA-2A1AAAA414C2}" dt="2025-08-23T18:31:42.276" v="39"/>
        <pc:sldMkLst>
          <pc:docMk/>
          <pc:sldMk cId="0" sldId="320"/>
        </pc:sldMkLst>
      </pc:sldChg>
      <pc:sldChg chg="add del">
        <pc:chgData name="William Humberto Herrera Rey" userId="9ba9a9397a4c6355" providerId="LiveId" clId="{F240D713-F034-403B-BBEA-2A1AAAA414C2}" dt="2025-08-23T18:31:42.276" v="39"/>
        <pc:sldMkLst>
          <pc:docMk/>
          <pc:sldMk cId="0" sldId="321"/>
        </pc:sldMkLst>
      </pc:sldChg>
      <pc:sldChg chg="add del">
        <pc:chgData name="William Humberto Herrera Rey" userId="9ba9a9397a4c6355" providerId="LiveId" clId="{F240D713-F034-403B-BBEA-2A1AAAA414C2}" dt="2025-08-23T18:31:42.276" v="39"/>
        <pc:sldMkLst>
          <pc:docMk/>
          <pc:sldMk cId="0" sldId="322"/>
        </pc:sldMkLst>
      </pc:sldChg>
      <pc:sldChg chg="add del">
        <pc:chgData name="William Humberto Herrera Rey" userId="9ba9a9397a4c6355" providerId="LiveId" clId="{F240D713-F034-403B-BBEA-2A1AAAA414C2}" dt="2025-08-23T18:31:42.276" v="39"/>
        <pc:sldMkLst>
          <pc:docMk/>
          <pc:sldMk cId="0" sldId="323"/>
        </pc:sldMkLst>
      </pc:sldChg>
      <pc:sldChg chg="addSp modSp add del modNotes">
        <pc:chgData name="William Humberto Herrera Rey" userId="9ba9a9397a4c6355" providerId="LiveId" clId="{F240D713-F034-403B-BBEA-2A1AAAA414C2}" dt="2025-08-23T18:33:10.968" v="52"/>
        <pc:sldMkLst>
          <pc:docMk/>
          <pc:sldMk cId="0" sldId="324"/>
        </pc:sldMkLst>
        <pc:spChg chg="add mod">
          <ac:chgData name="William Humberto Herrera Rey" userId="9ba9a9397a4c6355" providerId="LiveId" clId="{F240D713-F034-403B-BBEA-2A1AAAA414C2}" dt="2025-08-23T18:33:10.968" v="52"/>
          <ac:spMkLst>
            <pc:docMk/>
            <pc:sldMk cId="0" sldId="324"/>
            <ac:spMk id="2" creationId="{8EB9A837-D6AF-7355-9BA9-FA70FBEA6113}"/>
          </ac:spMkLst>
        </pc:spChg>
      </pc:sldChg>
      <pc:sldChg chg="delSp add del mod">
        <pc:chgData name="William Humberto Herrera Rey" userId="9ba9a9397a4c6355" providerId="LiveId" clId="{F240D713-F034-403B-BBEA-2A1AAAA414C2}" dt="2025-08-23T18:34:07.960" v="59" actId="47"/>
        <pc:sldMkLst>
          <pc:docMk/>
          <pc:sldMk cId="0" sldId="325"/>
        </pc:sldMkLst>
        <pc:spChg chg="del">
          <ac:chgData name="William Humberto Herrera Rey" userId="9ba9a9397a4c6355" providerId="LiveId" clId="{F240D713-F034-403B-BBEA-2A1AAAA414C2}" dt="2025-08-23T18:33:31.473" v="56" actId="21"/>
          <ac:spMkLst>
            <pc:docMk/>
            <pc:sldMk cId="0" sldId="325"/>
            <ac:spMk id="656" creationId="{00000000-0000-0000-0000-000000000000}"/>
          </ac:spMkLst>
        </pc:spChg>
      </pc:sldChg>
      <pc:sldChg chg="add del">
        <pc:chgData name="William Humberto Herrera Rey" userId="9ba9a9397a4c6355" providerId="LiveId" clId="{F240D713-F034-403B-BBEA-2A1AAAA414C2}" dt="2025-08-23T18:31:42.276" v="39"/>
        <pc:sldMkLst>
          <pc:docMk/>
          <pc:sldMk cId="0" sldId="326"/>
        </pc:sldMkLst>
      </pc:sldChg>
      <pc:sldChg chg="add del">
        <pc:chgData name="William Humberto Herrera Rey" userId="9ba9a9397a4c6355" providerId="LiveId" clId="{F240D713-F034-403B-BBEA-2A1AAAA414C2}" dt="2025-08-23T18:31:42.276" v="39"/>
        <pc:sldMkLst>
          <pc:docMk/>
          <pc:sldMk cId="0" sldId="327"/>
        </pc:sldMkLst>
      </pc:sldChg>
      <pc:sldChg chg="add del">
        <pc:chgData name="William Humberto Herrera Rey" userId="9ba9a9397a4c6355" providerId="LiveId" clId="{F240D713-F034-403B-BBEA-2A1AAAA414C2}" dt="2025-08-23T18:31:42.276" v="39"/>
        <pc:sldMkLst>
          <pc:docMk/>
          <pc:sldMk cId="0" sldId="328"/>
        </pc:sldMkLst>
      </pc:sldChg>
      <pc:sldChg chg="add del">
        <pc:chgData name="William Humberto Herrera Rey" userId="9ba9a9397a4c6355" providerId="LiveId" clId="{F240D713-F034-403B-BBEA-2A1AAAA414C2}" dt="2025-08-23T18:31:42.276" v="39"/>
        <pc:sldMkLst>
          <pc:docMk/>
          <pc:sldMk cId="0" sldId="329"/>
        </pc:sldMkLst>
      </pc:sldChg>
      <pc:sldChg chg="add del">
        <pc:chgData name="William Humberto Herrera Rey" userId="9ba9a9397a4c6355" providerId="LiveId" clId="{F240D713-F034-403B-BBEA-2A1AAAA414C2}" dt="2025-08-23T18:31:42.276" v="39"/>
        <pc:sldMkLst>
          <pc:docMk/>
          <pc:sldMk cId="0" sldId="330"/>
        </pc:sldMkLst>
      </pc:sldChg>
      <pc:sldChg chg="add del">
        <pc:chgData name="William Humberto Herrera Rey" userId="9ba9a9397a4c6355" providerId="LiveId" clId="{F240D713-F034-403B-BBEA-2A1AAAA414C2}" dt="2025-08-23T18:31:42.276" v="39"/>
        <pc:sldMkLst>
          <pc:docMk/>
          <pc:sldMk cId="0" sldId="331"/>
        </pc:sldMkLst>
      </pc:sldChg>
      <pc:sldChg chg="add del">
        <pc:chgData name="William Humberto Herrera Rey" userId="9ba9a9397a4c6355" providerId="LiveId" clId="{F240D713-F034-403B-BBEA-2A1AAAA414C2}" dt="2025-08-23T18:33:05.467" v="51" actId="47"/>
        <pc:sldMkLst>
          <pc:docMk/>
          <pc:sldMk cId="0" sldId="332"/>
        </pc:sldMkLst>
      </pc:sldChg>
      <pc:sldChg chg="add del">
        <pc:chgData name="William Humberto Herrera Rey" userId="9ba9a9397a4c6355" providerId="LiveId" clId="{F240D713-F034-403B-BBEA-2A1AAAA414C2}" dt="2025-08-23T18:31:42.276" v="39"/>
        <pc:sldMkLst>
          <pc:docMk/>
          <pc:sldMk cId="0" sldId="333"/>
        </pc:sldMkLst>
      </pc:sldChg>
      <pc:sldChg chg="add del">
        <pc:chgData name="William Humberto Herrera Rey" userId="9ba9a9397a4c6355" providerId="LiveId" clId="{F240D713-F034-403B-BBEA-2A1AAAA414C2}" dt="2025-08-23T18:31:42.276" v="39"/>
        <pc:sldMkLst>
          <pc:docMk/>
          <pc:sldMk cId="0" sldId="334"/>
        </pc:sldMkLst>
      </pc:sldChg>
      <pc:sldChg chg="add del">
        <pc:chgData name="William Humberto Herrera Rey" userId="9ba9a9397a4c6355" providerId="LiveId" clId="{F240D713-F034-403B-BBEA-2A1AAAA414C2}" dt="2025-08-23T18:26:50.195" v="22"/>
        <pc:sldMkLst>
          <pc:docMk/>
          <pc:sldMk cId="0" sldId="335"/>
        </pc:sldMkLst>
      </pc:sldChg>
      <pc:sldChg chg="addSp modSp add mod ord">
        <pc:chgData name="William Humberto Herrera Rey" userId="9ba9a9397a4c6355" providerId="LiveId" clId="{F240D713-F034-403B-BBEA-2A1AAAA414C2}" dt="2025-08-23T18:42:48.467" v="156"/>
        <pc:sldMkLst>
          <pc:docMk/>
          <pc:sldMk cId="23258389" sldId="335"/>
        </pc:sldMkLst>
        <pc:spChg chg="add mod">
          <ac:chgData name="William Humberto Herrera Rey" userId="9ba9a9397a4c6355" providerId="LiveId" clId="{F240D713-F034-403B-BBEA-2A1AAAA414C2}" dt="2025-08-23T18:42:48.467" v="156"/>
          <ac:spMkLst>
            <pc:docMk/>
            <pc:sldMk cId="23258389" sldId="335"/>
            <ac:spMk id="2" creationId="{E7A17229-0ABE-948A-AE2A-03B743EC0DA0}"/>
          </ac:spMkLst>
        </pc:spChg>
      </pc:sldChg>
      <pc:sldChg chg="add del">
        <pc:chgData name="William Humberto Herrera Rey" userId="9ba9a9397a4c6355" providerId="LiveId" clId="{F240D713-F034-403B-BBEA-2A1AAAA414C2}" dt="2025-08-23T18:32:51.511" v="44"/>
        <pc:sldMkLst>
          <pc:docMk/>
          <pc:sldMk cId="1447783870" sldId="335"/>
        </pc:sldMkLst>
      </pc:sldChg>
      <pc:sldChg chg="add del">
        <pc:chgData name="William Humberto Herrera Rey" userId="9ba9a9397a4c6355" providerId="LiveId" clId="{F240D713-F034-403B-BBEA-2A1AAAA414C2}" dt="2025-08-23T18:32:45.948" v="42" actId="47"/>
        <pc:sldMkLst>
          <pc:docMk/>
          <pc:sldMk cId="3853524804" sldId="335"/>
        </pc:sldMkLst>
      </pc:sldChg>
      <pc:sldChg chg="add del">
        <pc:chgData name="William Humberto Herrera Rey" userId="9ba9a9397a4c6355" providerId="LiveId" clId="{F240D713-F034-403B-BBEA-2A1AAAA414C2}" dt="2025-08-23T18:26:50.195" v="22"/>
        <pc:sldMkLst>
          <pc:docMk/>
          <pc:sldMk cId="0" sldId="336"/>
        </pc:sldMkLst>
      </pc:sldChg>
      <pc:sldChg chg="addSp modSp add mod ord">
        <pc:chgData name="William Humberto Herrera Rey" userId="9ba9a9397a4c6355" providerId="LiveId" clId="{F240D713-F034-403B-BBEA-2A1AAAA414C2}" dt="2025-08-23T18:33:49.278" v="58" actId="207"/>
        <pc:sldMkLst>
          <pc:docMk/>
          <pc:sldMk cId="3498200476" sldId="336"/>
        </pc:sldMkLst>
        <pc:spChg chg="add mod">
          <ac:chgData name="William Humberto Herrera Rey" userId="9ba9a9397a4c6355" providerId="LiveId" clId="{F240D713-F034-403B-BBEA-2A1AAAA414C2}" dt="2025-08-23T18:33:49.278" v="58" actId="207"/>
          <ac:spMkLst>
            <pc:docMk/>
            <pc:sldMk cId="3498200476" sldId="336"/>
            <ac:spMk id="656" creationId="{00000000-0000-0000-0000-000000000000}"/>
          </ac:spMkLst>
        </pc:spChg>
      </pc:sldChg>
      <pc:sldChg chg="add del">
        <pc:chgData name="William Humberto Herrera Rey" userId="9ba9a9397a4c6355" providerId="LiveId" clId="{F240D713-F034-403B-BBEA-2A1AAAA414C2}" dt="2025-08-23T18:26:50.195" v="22"/>
        <pc:sldMkLst>
          <pc:docMk/>
          <pc:sldMk cId="0" sldId="337"/>
        </pc:sldMkLst>
      </pc:sldChg>
      <pc:sldChg chg="add del">
        <pc:chgData name="William Humberto Herrera Rey" userId="9ba9a9397a4c6355" providerId="LiveId" clId="{F240D713-F034-403B-BBEA-2A1AAAA414C2}" dt="2025-08-23T18:36:02.817" v="74" actId="47"/>
        <pc:sldMkLst>
          <pc:docMk/>
          <pc:sldMk cId="3776775518" sldId="337"/>
        </pc:sldMkLst>
      </pc:sldChg>
      <pc:sldChg chg="add del">
        <pc:chgData name="William Humberto Herrera Rey" userId="9ba9a9397a4c6355" providerId="LiveId" clId="{F240D713-F034-403B-BBEA-2A1AAAA414C2}" dt="2025-08-23T18:26:50.195" v="22"/>
        <pc:sldMkLst>
          <pc:docMk/>
          <pc:sldMk cId="0" sldId="338"/>
        </pc:sldMkLst>
      </pc:sldChg>
      <pc:sldChg chg="addSp delSp modSp add mod ord">
        <pc:chgData name="William Humberto Herrera Rey" userId="9ba9a9397a4c6355" providerId="LiveId" clId="{F240D713-F034-403B-BBEA-2A1AAAA414C2}" dt="2025-08-23T18:36:14.292" v="78" actId="207"/>
        <pc:sldMkLst>
          <pc:docMk/>
          <pc:sldMk cId="1379377993" sldId="338"/>
        </pc:sldMkLst>
        <pc:spChg chg="add del mod">
          <ac:chgData name="William Humberto Herrera Rey" userId="9ba9a9397a4c6355" providerId="LiveId" clId="{F240D713-F034-403B-BBEA-2A1AAAA414C2}" dt="2025-08-23T18:36:09.976" v="75" actId="478"/>
          <ac:spMkLst>
            <pc:docMk/>
            <pc:sldMk cId="1379377993" sldId="338"/>
            <ac:spMk id="2" creationId="{CB4E29A0-EFDB-279F-F255-281C0C32BDD5}"/>
          </ac:spMkLst>
        </pc:spChg>
        <pc:spChg chg="add mod">
          <ac:chgData name="William Humberto Herrera Rey" userId="9ba9a9397a4c6355" providerId="LiveId" clId="{F240D713-F034-403B-BBEA-2A1AAAA414C2}" dt="2025-08-23T18:36:14.292" v="78" actId="207"/>
          <ac:spMkLst>
            <pc:docMk/>
            <pc:sldMk cId="1379377993" sldId="338"/>
            <ac:spMk id="3" creationId="{CD6273DE-B2B2-E23A-9A02-8F8989E4AC6B}"/>
          </ac:spMkLst>
        </pc:spChg>
      </pc:sldChg>
      <pc:sldChg chg="add del">
        <pc:chgData name="William Humberto Herrera Rey" userId="9ba9a9397a4c6355" providerId="LiveId" clId="{F240D713-F034-403B-BBEA-2A1AAAA414C2}" dt="2025-08-23T18:26:50.195" v="22"/>
        <pc:sldMkLst>
          <pc:docMk/>
          <pc:sldMk cId="0" sldId="339"/>
        </pc:sldMkLst>
      </pc:sldChg>
      <pc:sldChg chg="modSp add mod ord">
        <pc:chgData name="William Humberto Herrera Rey" userId="9ba9a9397a4c6355" providerId="LiveId" clId="{F240D713-F034-403B-BBEA-2A1AAAA414C2}" dt="2025-08-23T18:36:41.922" v="87" actId="207"/>
        <pc:sldMkLst>
          <pc:docMk/>
          <pc:sldMk cId="1269677422" sldId="339"/>
        </pc:sldMkLst>
        <pc:spChg chg="mod">
          <ac:chgData name="William Humberto Herrera Rey" userId="9ba9a9397a4c6355" providerId="LiveId" clId="{F240D713-F034-403B-BBEA-2A1AAAA414C2}" dt="2025-08-23T18:36:41.922" v="87" actId="207"/>
          <ac:spMkLst>
            <pc:docMk/>
            <pc:sldMk cId="1269677422" sldId="339"/>
            <ac:spMk id="3" creationId="{6E320D83-71FC-0D48-38F7-5FC909A3BAA6}"/>
          </ac:spMkLst>
        </pc:spChg>
      </pc:sldChg>
      <pc:sldChg chg="add del">
        <pc:chgData name="William Humberto Herrera Rey" userId="9ba9a9397a4c6355" providerId="LiveId" clId="{F240D713-F034-403B-BBEA-2A1AAAA414C2}" dt="2025-08-23T18:26:50.195" v="22"/>
        <pc:sldMkLst>
          <pc:docMk/>
          <pc:sldMk cId="0" sldId="340"/>
        </pc:sldMkLst>
      </pc:sldChg>
      <pc:sldChg chg="addSp delSp modSp add mod ord">
        <pc:chgData name="William Humberto Herrera Rey" userId="9ba9a9397a4c6355" providerId="LiveId" clId="{F240D713-F034-403B-BBEA-2A1AAAA414C2}" dt="2025-08-23T18:37:26.129" v="95"/>
        <pc:sldMkLst>
          <pc:docMk/>
          <pc:sldMk cId="660932259" sldId="340"/>
        </pc:sldMkLst>
        <pc:spChg chg="del">
          <ac:chgData name="William Humberto Herrera Rey" userId="9ba9a9397a4c6355" providerId="LiveId" clId="{F240D713-F034-403B-BBEA-2A1AAAA414C2}" dt="2025-08-23T18:37:20.830" v="93" actId="478"/>
          <ac:spMkLst>
            <pc:docMk/>
            <pc:sldMk cId="660932259" sldId="340"/>
            <ac:spMk id="2" creationId="{00CBFD60-266C-578D-1212-19C9727BABE3}"/>
          </ac:spMkLst>
        </pc:spChg>
        <pc:spChg chg="add mod">
          <ac:chgData name="William Humberto Herrera Rey" userId="9ba9a9397a4c6355" providerId="LiveId" clId="{F240D713-F034-403B-BBEA-2A1AAAA414C2}" dt="2025-08-23T18:37:26.129" v="95"/>
          <ac:spMkLst>
            <pc:docMk/>
            <pc:sldMk cId="660932259" sldId="340"/>
            <ac:spMk id="3" creationId="{0CC49D64-14D8-C801-33A5-6ABA8CA6405D}"/>
          </ac:spMkLst>
        </pc:spChg>
      </pc:sldChg>
      <pc:sldChg chg="add del">
        <pc:chgData name="William Humberto Herrera Rey" userId="9ba9a9397a4c6355" providerId="LiveId" clId="{F240D713-F034-403B-BBEA-2A1AAAA414C2}" dt="2025-08-23T18:26:50.195" v="22"/>
        <pc:sldMkLst>
          <pc:docMk/>
          <pc:sldMk cId="0" sldId="341"/>
        </pc:sldMkLst>
      </pc:sldChg>
      <pc:sldChg chg="addSp delSp modSp add mod ord">
        <pc:chgData name="William Humberto Herrera Rey" userId="9ba9a9397a4c6355" providerId="LiveId" clId="{F240D713-F034-403B-BBEA-2A1AAAA414C2}" dt="2025-08-23T18:37:56.946" v="103"/>
        <pc:sldMkLst>
          <pc:docMk/>
          <pc:sldMk cId="2846071106" sldId="341"/>
        </pc:sldMkLst>
        <pc:spChg chg="add mod">
          <ac:chgData name="William Humberto Herrera Rey" userId="9ba9a9397a4c6355" providerId="LiveId" clId="{F240D713-F034-403B-BBEA-2A1AAAA414C2}" dt="2025-08-23T18:37:56.946" v="103"/>
          <ac:spMkLst>
            <pc:docMk/>
            <pc:sldMk cId="2846071106" sldId="341"/>
            <ac:spMk id="2" creationId="{2AD844B5-0422-E7F9-5185-2DBE45E84441}"/>
          </ac:spMkLst>
        </pc:spChg>
        <pc:spChg chg="del">
          <ac:chgData name="William Humberto Herrera Rey" userId="9ba9a9397a4c6355" providerId="LiveId" clId="{F240D713-F034-403B-BBEA-2A1AAAA414C2}" dt="2025-08-23T18:37:50.116" v="100" actId="478"/>
          <ac:spMkLst>
            <pc:docMk/>
            <pc:sldMk cId="2846071106" sldId="341"/>
            <ac:spMk id="3" creationId="{F2B14C94-9F7B-7C03-3633-7D04E0700C69}"/>
          </ac:spMkLst>
        </pc:spChg>
      </pc:sldChg>
      <pc:sldChg chg="add del">
        <pc:chgData name="William Humberto Herrera Rey" userId="9ba9a9397a4c6355" providerId="LiveId" clId="{F240D713-F034-403B-BBEA-2A1AAAA414C2}" dt="2025-08-23T18:26:50.195" v="22"/>
        <pc:sldMkLst>
          <pc:docMk/>
          <pc:sldMk cId="0" sldId="342"/>
        </pc:sldMkLst>
      </pc:sldChg>
      <pc:sldChg chg="addSp delSp modSp add mod ord">
        <pc:chgData name="William Humberto Herrera Rey" userId="9ba9a9397a4c6355" providerId="LiveId" clId="{F240D713-F034-403B-BBEA-2A1AAAA414C2}" dt="2025-08-23T18:38:24.244" v="112" actId="207"/>
        <pc:sldMkLst>
          <pc:docMk/>
          <pc:sldMk cId="115341233" sldId="342"/>
        </pc:sldMkLst>
        <pc:spChg chg="del">
          <ac:chgData name="William Humberto Herrera Rey" userId="9ba9a9397a4c6355" providerId="LiveId" clId="{F240D713-F034-403B-BBEA-2A1AAAA414C2}" dt="2025-08-23T18:38:17.580" v="109" actId="478"/>
          <ac:spMkLst>
            <pc:docMk/>
            <pc:sldMk cId="115341233" sldId="342"/>
            <ac:spMk id="2" creationId="{83B530D0-91A4-D7E5-D7EA-A513241C94F7}"/>
          </ac:spMkLst>
        </pc:spChg>
        <pc:spChg chg="add mod">
          <ac:chgData name="William Humberto Herrera Rey" userId="9ba9a9397a4c6355" providerId="LiveId" clId="{F240D713-F034-403B-BBEA-2A1AAAA414C2}" dt="2025-08-23T18:38:24.244" v="112" actId="207"/>
          <ac:spMkLst>
            <pc:docMk/>
            <pc:sldMk cId="115341233" sldId="342"/>
            <ac:spMk id="3" creationId="{443AEE16-5E7B-4085-2E5E-28E0DA37C08D}"/>
          </ac:spMkLst>
        </pc:spChg>
      </pc:sldChg>
      <pc:sldChg chg="add del">
        <pc:chgData name="William Humberto Herrera Rey" userId="9ba9a9397a4c6355" providerId="LiveId" clId="{F240D713-F034-403B-BBEA-2A1AAAA414C2}" dt="2025-08-23T18:26:50.195" v="22"/>
        <pc:sldMkLst>
          <pc:docMk/>
          <pc:sldMk cId="0" sldId="343"/>
        </pc:sldMkLst>
      </pc:sldChg>
      <pc:sldChg chg="addSp delSp modSp add mod ord">
        <pc:chgData name="William Humberto Herrera Rey" userId="9ba9a9397a4c6355" providerId="LiveId" clId="{F240D713-F034-403B-BBEA-2A1AAAA414C2}" dt="2025-08-23T18:39:22.065" v="120"/>
        <pc:sldMkLst>
          <pc:docMk/>
          <pc:sldMk cId="2432951953" sldId="343"/>
        </pc:sldMkLst>
        <pc:spChg chg="add mod">
          <ac:chgData name="William Humberto Herrera Rey" userId="9ba9a9397a4c6355" providerId="LiveId" clId="{F240D713-F034-403B-BBEA-2A1AAAA414C2}" dt="2025-08-23T18:39:22.065" v="120"/>
          <ac:spMkLst>
            <pc:docMk/>
            <pc:sldMk cId="2432951953" sldId="343"/>
            <ac:spMk id="2" creationId="{0AD7E1D8-43B8-4BD1-F170-FA99C30148FE}"/>
          </ac:spMkLst>
        </pc:spChg>
        <pc:spChg chg="del">
          <ac:chgData name="William Humberto Herrera Rey" userId="9ba9a9397a4c6355" providerId="LiveId" clId="{F240D713-F034-403B-BBEA-2A1AAAA414C2}" dt="2025-08-23T18:39:15.777" v="118" actId="478"/>
          <ac:spMkLst>
            <pc:docMk/>
            <pc:sldMk cId="2432951953" sldId="343"/>
            <ac:spMk id="3" creationId="{2537818E-3A10-3DD8-A71B-99EC96052500}"/>
          </ac:spMkLst>
        </pc:spChg>
      </pc:sldChg>
      <pc:sldChg chg="add del">
        <pc:chgData name="William Humberto Herrera Rey" userId="9ba9a9397a4c6355" providerId="LiveId" clId="{F240D713-F034-403B-BBEA-2A1AAAA414C2}" dt="2025-08-23T18:26:50.195" v="22"/>
        <pc:sldMkLst>
          <pc:docMk/>
          <pc:sldMk cId="0" sldId="344"/>
        </pc:sldMkLst>
      </pc:sldChg>
      <pc:sldChg chg="addSp delSp modSp add mod ord">
        <pc:chgData name="William Humberto Herrera Rey" userId="9ba9a9397a4c6355" providerId="LiveId" clId="{F240D713-F034-403B-BBEA-2A1AAAA414C2}" dt="2025-08-23T18:39:46.673" v="128"/>
        <pc:sldMkLst>
          <pc:docMk/>
          <pc:sldMk cId="2239748432" sldId="344"/>
        </pc:sldMkLst>
        <pc:spChg chg="del">
          <ac:chgData name="William Humberto Herrera Rey" userId="9ba9a9397a4c6355" providerId="LiveId" clId="{F240D713-F034-403B-BBEA-2A1AAAA414C2}" dt="2025-08-23T18:39:39.862" v="125" actId="478"/>
          <ac:spMkLst>
            <pc:docMk/>
            <pc:sldMk cId="2239748432" sldId="344"/>
            <ac:spMk id="2" creationId="{82077F52-3FC3-3735-43F0-A4B00BEABEBD}"/>
          </ac:spMkLst>
        </pc:spChg>
        <pc:spChg chg="add mod">
          <ac:chgData name="William Humberto Herrera Rey" userId="9ba9a9397a4c6355" providerId="LiveId" clId="{F240D713-F034-403B-BBEA-2A1AAAA414C2}" dt="2025-08-23T18:39:46.673" v="128"/>
          <ac:spMkLst>
            <pc:docMk/>
            <pc:sldMk cId="2239748432" sldId="344"/>
            <ac:spMk id="3" creationId="{306D3BD5-78E4-1594-24B3-881BAF3F3BB2}"/>
          </ac:spMkLst>
        </pc:spChg>
      </pc:sldChg>
      <pc:sldChg chg="add del">
        <pc:chgData name="William Humberto Herrera Rey" userId="9ba9a9397a4c6355" providerId="LiveId" clId="{F240D713-F034-403B-BBEA-2A1AAAA414C2}" dt="2025-08-23T18:26:50.195" v="22"/>
        <pc:sldMkLst>
          <pc:docMk/>
          <pc:sldMk cId="0" sldId="345"/>
        </pc:sldMkLst>
      </pc:sldChg>
      <pc:sldChg chg="addSp delSp modSp add mod ord">
        <pc:chgData name="William Humberto Herrera Rey" userId="9ba9a9397a4c6355" providerId="LiveId" clId="{F240D713-F034-403B-BBEA-2A1AAAA414C2}" dt="2025-08-23T18:40:21.489" v="139"/>
        <pc:sldMkLst>
          <pc:docMk/>
          <pc:sldMk cId="2098171747" sldId="345"/>
        </pc:sldMkLst>
        <pc:spChg chg="add mod">
          <ac:chgData name="William Humberto Herrera Rey" userId="9ba9a9397a4c6355" providerId="LiveId" clId="{F240D713-F034-403B-BBEA-2A1AAAA414C2}" dt="2025-08-23T18:40:21.489" v="139"/>
          <ac:spMkLst>
            <pc:docMk/>
            <pc:sldMk cId="2098171747" sldId="345"/>
            <ac:spMk id="2" creationId="{8ECA730B-5833-1687-1C41-6FDEE935947F}"/>
          </ac:spMkLst>
        </pc:spChg>
        <pc:spChg chg="del">
          <ac:chgData name="William Humberto Herrera Rey" userId="9ba9a9397a4c6355" providerId="LiveId" clId="{F240D713-F034-403B-BBEA-2A1AAAA414C2}" dt="2025-08-23T18:40:15.088" v="136" actId="478"/>
          <ac:spMkLst>
            <pc:docMk/>
            <pc:sldMk cId="2098171747" sldId="345"/>
            <ac:spMk id="3" creationId="{988B3B6A-4E26-9062-B5A6-C44F7BB71537}"/>
          </ac:spMkLst>
        </pc:spChg>
      </pc:sldChg>
      <pc:sldChg chg="add del">
        <pc:chgData name="William Humberto Herrera Rey" userId="9ba9a9397a4c6355" providerId="LiveId" clId="{F240D713-F034-403B-BBEA-2A1AAAA414C2}" dt="2025-08-23T18:26:50.195" v="22"/>
        <pc:sldMkLst>
          <pc:docMk/>
          <pc:sldMk cId="0" sldId="346"/>
        </pc:sldMkLst>
      </pc:sldChg>
      <pc:sldChg chg="addSp delSp modSp add mod ord">
        <pc:chgData name="William Humberto Herrera Rey" userId="9ba9a9397a4c6355" providerId="LiveId" clId="{F240D713-F034-403B-BBEA-2A1AAAA414C2}" dt="2025-08-23T18:41:28.128" v="147"/>
        <pc:sldMkLst>
          <pc:docMk/>
          <pc:sldMk cId="3744466065" sldId="346"/>
        </pc:sldMkLst>
        <pc:spChg chg="del">
          <ac:chgData name="William Humberto Herrera Rey" userId="9ba9a9397a4c6355" providerId="LiveId" clId="{F240D713-F034-403B-BBEA-2A1AAAA414C2}" dt="2025-08-23T18:41:18.658" v="145" actId="478"/>
          <ac:spMkLst>
            <pc:docMk/>
            <pc:sldMk cId="3744466065" sldId="346"/>
            <ac:spMk id="2" creationId="{34109CC9-33C3-BD00-8C14-0074E6F4984E}"/>
          </ac:spMkLst>
        </pc:spChg>
        <pc:spChg chg="add mod">
          <ac:chgData name="William Humberto Herrera Rey" userId="9ba9a9397a4c6355" providerId="LiveId" clId="{F240D713-F034-403B-BBEA-2A1AAAA414C2}" dt="2025-08-23T18:41:28.128" v="147"/>
          <ac:spMkLst>
            <pc:docMk/>
            <pc:sldMk cId="3744466065" sldId="346"/>
            <ac:spMk id="3" creationId="{E9A99836-28B5-7C71-32B5-8B7A4A1CAE72}"/>
          </ac:spMkLst>
        </pc:spChg>
      </pc:sldChg>
      <pc:sldChg chg="add del">
        <pc:chgData name="William Humberto Herrera Rey" userId="9ba9a9397a4c6355" providerId="LiveId" clId="{F240D713-F034-403B-BBEA-2A1AAAA414C2}" dt="2025-08-23T18:26:50.195" v="22"/>
        <pc:sldMkLst>
          <pc:docMk/>
          <pc:sldMk cId="0" sldId="347"/>
        </pc:sldMkLst>
      </pc:sldChg>
      <pc:sldChg chg="addSp delSp modSp add mod ord">
        <pc:chgData name="William Humberto Herrera Rey" userId="9ba9a9397a4c6355" providerId="LiveId" clId="{F240D713-F034-403B-BBEA-2A1AAAA414C2}" dt="2025-08-23T18:42:35.676" v="153" actId="478"/>
        <pc:sldMkLst>
          <pc:docMk/>
          <pc:sldMk cId="1088172673" sldId="347"/>
        </pc:sldMkLst>
        <pc:spChg chg="add mod">
          <ac:chgData name="William Humberto Herrera Rey" userId="9ba9a9397a4c6355" providerId="LiveId" clId="{F240D713-F034-403B-BBEA-2A1AAAA414C2}" dt="2025-08-23T18:42:33.228" v="152"/>
          <ac:spMkLst>
            <pc:docMk/>
            <pc:sldMk cId="1088172673" sldId="347"/>
            <ac:spMk id="2" creationId="{37849AC1-0DC7-A9DE-305F-F282CA6D2E65}"/>
          </ac:spMkLst>
        </pc:spChg>
        <pc:spChg chg="del">
          <ac:chgData name="William Humberto Herrera Rey" userId="9ba9a9397a4c6355" providerId="LiveId" clId="{F240D713-F034-403B-BBEA-2A1AAAA414C2}" dt="2025-08-23T18:42:35.676" v="153" actId="478"/>
          <ac:spMkLst>
            <pc:docMk/>
            <pc:sldMk cId="1088172673" sldId="347"/>
            <ac:spMk id="3" creationId="{EE8DD52B-6818-777F-2BB2-E3F3D40678D4}"/>
          </ac:spMkLst>
        </pc:spChg>
      </pc:sldChg>
      <pc:sldChg chg="add del">
        <pc:chgData name="William Humberto Herrera Rey" userId="9ba9a9397a4c6355" providerId="LiveId" clId="{F240D713-F034-403B-BBEA-2A1AAAA414C2}" dt="2025-08-23T18:26:50.195" v="22"/>
        <pc:sldMkLst>
          <pc:docMk/>
          <pc:sldMk cId="0" sldId="348"/>
        </pc:sldMkLst>
      </pc:sldChg>
      <pc:sldChg chg="add del">
        <pc:chgData name="William Humberto Herrera Rey" userId="9ba9a9397a4c6355" providerId="LiveId" clId="{F240D713-F034-403B-BBEA-2A1AAAA414C2}" dt="2025-08-23T18:26:50.195" v="22"/>
        <pc:sldMkLst>
          <pc:docMk/>
          <pc:sldMk cId="0" sldId="349"/>
        </pc:sldMkLst>
      </pc:sldChg>
      <pc:sldChg chg="add del">
        <pc:chgData name="William Humberto Herrera Rey" userId="9ba9a9397a4c6355" providerId="LiveId" clId="{F240D713-F034-403B-BBEA-2A1AAAA414C2}" dt="2025-08-23T18:26:50.195" v="22"/>
        <pc:sldMkLst>
          <pc:docMk/>
          <pc:sldMk cId="0" sldId="350"/>
        </pc:sldMkLst>
      </pc:sldChg>
      <pc:sldChg chg="add del">
        <pc:chgData name="William Humberto Herrera Rey" userId="9ba9a9397a4c6355" providerId="LiveId" clId="{F240D713-F034-403B-BBEA-2A1AAAA414C2}" dt="2025-08-23T18:26:50.195" v="22"/>
        <pc:sldMkLst>
          <pc:docMk/>
          <pc:sldMk cId="0" sldId="351"/>
        </pc:sldMkLst>
      </pc:sldChg>
      <pc:sldChg chg="add del">
        <pc:chgData name="William Humberto Herrera Rey" userId="9ba9a9397a4c6355" providerId="LiveId" clId="{F240D713-F034-403B-BBEA-2A1AAAA414C2}" dt="2025-08-23T18:26:50.195" v="22"/>
        <pc:sldMkLst>
          <pc:docMk/>
          <pc:sldMk cId="0" sldId="352"/>
        </pc:sldMkLst>
      </pc:sldChg>
      <pc:sldChg chg="add del">
        <pc:chgData name="William Humberto Herrera Rey" userId="9ba9a9397a4c6355" providerId="LiveId" clId="{F240D713-F034-403B-BBEA-2A1AAAA414C2}" dt="2025-08-23T18:26:50.195" v="22"/>
        <pc:sldMkLst>
          <pc:docMk/>
          <pc:sldMk cId="0" sldId="353"/>
        </pc:sldMkLst>
      </pc:sldChg>
      <pc:sldMasterChg chg="delSldLayout modSldLayout">
        <pc:chgData name="William Humberto Herrera Rey" userId="9ba9a9397a4c6355" providerId="LiveId" clId="{F240D713-F034-403B-BBEA-2A1AAAA414C2}" dt="2025-08-23T18:42:38.350" v="154" actId="47"/>
        <pc:sldMasterMkLst>
          <pc:docMk/>
          <pc:sldMasterMk cId="794458624" sldId="2147483669"/>
        </pc:sldMasterMkLst>
        <pc:sldLayoutChg chg="del">
          <pc:chgData name="William Humberto Herrera Rey" userId="9ba9a9397a4c6355" providerId="LiveId" clId="{F240D713-F034-403B-BBEA-2A1AAAA414C2}" dt="2025-08-23T18:42:38.350" v="154" actId="47"/>
          <pc:sldLayoutMkLst>
            <pc:docMk/>
            <pc:sldMasterMk cId="794458624" sldId="2147483669"/>
            <pc:sldLayoutMk cId="2189938985" sldId="2147483730"/>
          </pc:sldLayoutMkLst>
        </pc:sldLayoutChg>
        <pc:sldLayoutChg chg="delSp mod">
          <pc:chgData name="William Humberto Herrera Rey" userId="9ba9a9397a4c6355" providerId="LiveId" clId="{F240D713-F034-403B-BBEA-2A1AAAA414C2}" dt="2025-08-23T18:34:43.559" v="60" actId="478"/>
          <pc:sldLayoutMkLst>
            <pc:docMk/>
            <pc:sldMasterMk cId="794458624" sldId="2147483669"/>
            <pc:sldLayoutMk cId="1079360049" sldId="2147483731"/>
          </pc:sldLayoutMkLst>
          <pc:picChg chg="del">
            <ac:chgData name="William Humberto Herrera Rey" userId="9ba9a9397a4c6355" providerId="LiveId" clId="{F240D713-F034-403B-BBEA-2A1AAAA414C2}" dt="2025-08-23T18:34:43.559" v="60" actId="478"/>
            <ac:picMkLst>
              <pc:docMk/>
              <pc:sldMasterMk cId="794458624" sldId="2147483669"/>
              <pc:sldLayoutMk cId="1079360049" sldId="2147483731"/>
              <ac:picMk id="59" creationId="{00000000-0000-0000-0000-000000000000}"/>
            </ac:picMkLst>
          </pc:picChg>
        </pc:sldLayoutChg>
        <pc:sldLayoutChg chg="delSp mod">
          <pc:chgData name="William Humberto Herrera Rey" userId="9ba9a9397a4c6355" providerId="LiveId" clId="{F240D713-F034-403B-BBEA-2A1AAAA414C2}" dt="2025-08-23T18:34:46.394" v="61" actId="478"/>
          <pc:sldLayoutMkLst>
            <pc:docMk/>
            <pc:sldMasterMk cId="794458624" sldId="2147483669"/>
            <pc:sldLayoutMk cId="1103082533" sldId="2147483732"/>
          </pc:sldLayoutMkLst>
          <pc:picChg chg="del">
            <ac:chgData name="William Humberto Herrera Rey" userId="9ba9a9397a4c6355" providerId="LiveId" clId="{F240D713-F034-403B-BBEA-2A1AAAA414C2}" dt="2025-08-23T18:34:46.394" v="61" actId="478"/>
            <ac:picMkLst>
              <pc:docMk/>
              <pc:sldMasterMk cId="794458624" sldId="2147483669"/>
              <pc:sldLayoutMk cId="1103082533" sldId="2147483732"/>
              <ac:picMk id="68" creationId="{00000000-0000-0000-0000-000000000000}"/>
            </ac:picMkLst>
          </pc:picChg>
        </pc:sldLayoutChg>
        <pc:sldLayoutChg chg="delSp mod">
          <pc:chgData name="William Humberto Herrera Rey" userId="9ba9a9397a4c6355" providerId="LiveId" clId="{F240D713-F034-403B-BBEA-2A1AAAA414C2}" dt="2025-08-23T18:34:48.506" v="62" actId="478"/>
          <pc:sldLayoutMkLst>
            <pc:docMk/>
            <pc:sldMasterMk cId="794458624" sldId="2147483669"/>
            <pc:sldLayoutMk cId="3938598366" sldId="2147483733"/>
          </pc:sldLayoutMkLst>
          <pc:picChg chg="del">
            <ac:chgData name="William Humberto Herrera Rey" userId="9ba9a9397a4c6355" providerId="LiveId" clId="{F240D713-F034-403B-BBEA-2A1AAAA414C2}" dt="2025-08-23T18:34:48.506" v="62" actId="478"/>
            <ac:picMkLst>
              <pc:docMk/>
              <pc:sldMasterMk cId="794458624" sldId="2147483669"/>
              <pc:sldLayoutMk cId="3938598366" sldId="2147483733"/>
              <ac:picMk id="63" creationId="{00000000-0000-0000-0000-000000000000}"/>
            </ac:picMkLst>
          </pc:picChg>
        </pc:sldLayoutChg>
        <pc:sldLayoutChg chg="delSp mod">
          <pc:chgData name="William Humberto Herrera Rey" userId="9ba9a9397a4c6355" providerId="LiveId" clId="{F240D713-F034-403B-BBEA-2A1AAAA414C2}" dt="2025-08-23T18:34:50.519" v="63" actId="478"/>
          <pc:sldLayoutMkLst>
            <pc:docMk/>
            <pc:sldMasterMk cId="794458624" sldId="2147483669"/>
            <pc:sldLayoutMk cId="3293916624" sldId="2147483734"/>
          </pc:sldLayoutMkLst>
          <pc:picChg chg="del">
            <ac:chgData name="William Humberto Herrera Rey" userId="9ba9a9397a4c6355" providerId="LiveId" clId="{F240D713-F034-403B-BBEA-2A1AAAA414C2}" dt="2025-08-23T18:34:50.519" v="63" actId="478"/>
            <ac:picMkLst>
              <pc:docMk/>
              <pc:sldMasterMk cId="794458624" sldId="2147483669"/>
              <pc:sldLayoutMk cId="3293916624" sldId="2147483734"/>
              <ac:picMk id="73" creationId="{00000000-0000-0000-0000-000000000000}"/>
            </ac:picMkLst>
          </pc:picChg>
        </pc:sldLayoutChg>
        <pc:sldLayoutChg chg="delSp mod">
          <pc:chgData name="William Humberto Herrera Rey" userId="9ba9a9397a4c6355" providerId="LiveId" clId="{F240D713-F034-403B-BBEA-2A1AAAA414C2}" dt="2025-08-23T18:34:52.772" v="64" actId="478"/>
          <pc:sldLayoutMkLst>
            <pc:docMk/>
            <pc:sldMasterMk cId="794458624" sldId="2147483669"/>
            <pc:sldLayoutMk cId="2673551838" sldId="2147483735"/>
          </pc:sldLayoutMkLst>
          <pc:picChg chg="del">
            <ac:chgData name="William Humberto Herrera Rey" userId="9ba9a9397a4c6355" providerId="LiveId" clId="{F240D713-F034-403B-BBEA-2A1AAAA414C2}" dt="2025-08-23T18:34:52.772" v="64" actId="478"/>
            <ac:picMkLst>
              <pc:docMk/>
              <pc:sldMasterMk cId="794458624" sldId="2147483669"/>
              <pc:sldLayoutMk cId="2673551838" sldId="2147483735"/>
              <ac:picMk id="75" creationId="{00000000-0000-0000-0000-000000000000}"/>
            </ac:picMkLst>
          </pc:picChg>
        </pc:sldLayoutChg>
        <pc:sldLayoutChg chg="delSp del mod">
          <pc:chgData name="William Humberto Herrera Rey" userId="9ba9a9397a4c6355" providerId="LiveId" clId="{F240D713-F034-403B-BBEA-2A1AAAA414C2}" dt="2025-08-23T18:36:44.547" v="88" actId="47"/>
          <pc:sldLayoutMkLst>
            <pc:docMk/>
            <pc:sldMasterMk cId="794458624" sldId="2147483669"/>
            <pc:sldLayoutMk cId="1321778328" sldId="2147483736"/>
          </pc:sldLayoutMkLst>
          <pc:picChg chg="del">
            <ac:chgData name="William Humberto Herrera Rey" userId="9ba9a9397a4c6355" providerId="LiveId" clId="{F240D713-F034-403B-BBEA-2A1AAAA414C2}" dt="2025-08-23T18:34:54.817" v="65" actId="478"/>
            <ac:picMkLst>
              <pc:docMk/>
              <pc:sldMasterMk cId="794458624" sldId="2147483669"/>
              <pc:sldLayoutMk cId="1321778328" sldId="2147483736"/>
              <ac:picMk id="77"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96327-ADAF-3C45-9EFF-4D887BAF313C}" type="datetimeFigureOut">
              <a:rPr lang="es-ES_tradnl" smtClean="0"/>
              <a:t>23/08/2025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79B1D-F5E4-8C44-9506-78E16F7F923F}" type="slidenum">
              <a:rPr lang="es-ES_tradnl" smtClean="0"/>
              <a:t>‹Nº›</a:t>
            </a:fld>
            <a:endParaRPr lang="es-ES_tradnl"/>
          </a:p>
        </p:txBody>
      </p:sp>
    </p:spTree>
    <p:extLst>
      <p:ext uri="{BB962C8B-B14F-4D97-AF65-F5344CB8AC3E}">
        <p14:creationId xmlns:p14="http://schemas.microsoft.com/office/powerpoint/2010/main" val="305444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flukeout.github.i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0579B1D-F5E4-8C44-9506-78E16F7F923F}" type="slidenum">
              <a:rPr lang="es-ES_tradnl" smtClean="0"/>
              <a:t>4</a:t>
            </a:fld>
            <a:endParaRPr lang="es-ES_tradnl"/>
          </a:p>
        </p:txBody>
      </p:sp>
    </p:spTree>
    <p:extLst>
      <p:ext uri="{BB962C8B-B14F-4D97-AF65-F5344CB8AC3E}">
        <p14:creationId xmlns:p14="http://schemas.microsoft.com/office/powerpoint/2010/main" val="2639755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fc393c72c_1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fc393c72c_1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fc393c72c_1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fc393c72c_1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CF63F-17DA-B55C-AF2B-FF0F3F2C2B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524D54-CC16-66DA-6985-2455B7F5FE1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B8FF16-E870-A8E0-719D-E3C08AE4460A}"/>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D176AE5E-B79F-1315-6BD8-2C145BF048E5}"/>
              </a:ext>
            </a:extLst>
          </p:cNvPr>
          <p:cNvSpPr>
            <a:spLocks noGrp="1"/>
          </p:cNvSpPr>
          <p:nvPr>
            <p:ph type="sldNum" sz="quarter" idx="5"/>
          </p:nvPr>
        </p:nvSpPr>
        <p:spPr/>
        <p:txBody>
          <a:bodyPr/>
          <a:lstStyle/>
          <a:p>
            <a:fld id="{E0579B1D-F5E4-8C44-9506-78E16F7F923F}" type="slidenum">
              <a:rPr lang="es-ES_tradnl" smtClean="0"/>
              <a:t>15</a:t>
            </a:fld>
            <a:endParaRPr lang="es-ES_tradnl"/>
          </a:p>
        </p:txBody>
      </p:sp>
    </p:spTree>
    <p:extLst>
      <p:ext uri="{BB962C8B-B14F-4D97-AF65-F5344CB8AC3E}">
        <p14:creationId xmlns:p14="http://schemas.microsoft.com/office/powerpoint/2010/main" val="296958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fc393c72c_1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fc393c72c_1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fc393c72c_1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fc393c72c_1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fc393c72c_1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fc393c72c_1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c393c72c_1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c393c72c_1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D43E-8543-B04A-0415-8D8CE20AA5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4B4B25-4E69-9B44-E9CC-D1B4A701F6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ABC404-3E48-C742-4A32-79EF90C78DD0}"/>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1AC7B53C-B652-FD1C-C094-6A3D9C0E4AB8}"/>
              </a:ext>
            </a:extLst>
          </p:cNvPr>
          <p:cNvSpPr>
            <a:spLocks noGrp="1"/>
          </p:cNvSpPr>
          <p:nvPr>
            <p:ph type="sldNum" sz="quarter" idx="5"/>
          </p:nvPr>
        </p:nvSpPr>
        <p:spPr/>
        <p:txBody>
          <a:bodyPr/>
          <a:lstStyle/>
          <a:p>
            <a:fld id="{E0579B1D-F5E4-8C44-9506-78E16F7F923F}" type="slidenum">
              <a:rPr lang="es-ES_tradnl" smtClean="0"/>
              <a:t>20</a:t>
            </a:fld>
            <a:endParaRPr lang="es-ES_tradnl"/>
          </a:p>
        </p:txBody>
      </p:sp>
    </p:spTree>
    <p:extLst>
      <p:ext uri="{BB962C8B-B14F-4D97-AF65-F5344CB8AC3E}">
        <p14:creationId xmlns:p14="http://schemas.microsoft.com/office/powerpoint/2010/main" val="357086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fc393c72c_1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fc393c72c_1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fc393c72c_1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fc393c72c_1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fc393c72c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fc393c72c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fc393c72c_1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fc393c72c_1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fc393c72c_1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3fc393c72c_1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fc393c72c_1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3fc393c72c_1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fc393c72c_1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fc393c72c_1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669D2-9600-E81F-6996-94E9FBA940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F3AD92-4E33-DB38-72CE-DB36E0C5C1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0AE0E92-D518-F513-8B60-7F3DFD65DCAE}"/>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5756F7AC-5991-EF64-F92E-186D93717025}"/>
              </a:ext>
            </a:extLst>
          </p:cNvPr>
          <p:cNvSpPr>
            <a:spLocks noGrp="1"/>
          </p:cNvSpPr>
          <p:nvPr>
            <p:ph type="sldNum" sz="quarter" idx="5"/>
          </p:nvPr>
        </p:nvSpPr>
        <p:spPr/>
        <p:txBody>
          <a:bodyPr/>
          <a:lstStyle/>
          <a:p>
            <a:fld id="{E0579B1D-F5E4-8C44-9506-78E16F7F923F}" type="slidenum">
              <a:rPr lang="es-ES_tradnl" smtClean="0"/>
              <a:t>27</a:t>
            </a:fld>
            <a:endParaRPr lang="es-ES_tradnl"/>
          </a:p>
        </p:txBody>
      </p:sp>
    </p:spTree>
    <p:extLst>
      <p:ext uri="{BB962C8B-B14F-4D97-AF65-F5344CB8AC3E}">
        <p14:creationId xmlns:p14="http://schemas.microsoft.com/office/powerpoint/2010/main" val="3758200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fc393c72c_1_1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fc393c72c_1_1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fc393c72c_1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3fc393c72c_1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fc393c72c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fc393c72c_1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fc393c72c_1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fc393c72c_1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fc393c72c_1_1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fc393c72c_1_1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3fc393c72c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3fc393c72c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1- </a:t>
            </a:r>
            <a:r>
              <a:rPr lang="es" sz="1200" b="1">
                <a:solidFill>
                  <a:schemeClr val="dk1"/>
                </a:solidFill>
                <a:latin typeface="DM Sans"/>
                <a:ea typeface="DM Sans"/>
                <a:cs typeface="DM Sans"/>
                <a:sym typeface="DM Sans"/>
              </a:rPr>
              <a:t>Cada declaración CSS está formada por un juego de pares</a:t>
            </a:r>
            <a:r>
              <a:rPr lang="es" sz="1200">
                <a:solidFill>
                  <a:schemeClr val="dk1"/>
                </a:solidFill>
                <a:latin typeface="DM Sans"/>
                <a:ea typeface="DM Sans"/>
                <a:cs typeface="DM Sans"/>
                <a:sym typeface="DM Sans"/>
              </a:rPr>
              <a:t> </a:t>
            </a:r>
            <a:r>
              <a:rPr lang="es" sz="1200" b="1">
                <a:solidFill>
                  <a:schemeClr val="dk1"/>
                </a:solidFill>
                <a:latin typeface="DM Sans"/>
                <a:ea typeface="DM Sans"/>
                <a:cs typeface="DM Sans"/>
                <a:sym typeface="DM Sans"/>
              </a:rPr>
              <a:t>propiedad:valor;</a:t>
            </a:r>
            <a:r>
              <a:rPr lang="es" sz="1200">
                <a:solidFill>
                  <a:schemeClr val="dk1"/>
                </a:solidFill>
                <a:latin typeface="DM Sans"/>
                <a:ea typeface="DM Sans"/>
                <a:cs typeface="DM Sans"/>
                <a:sym typeface="DM Sans"/>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DM Sans"/>
              <a:ea typeface="DM Sans"/>
              <a:cs typeface="DM Sans"/>
              <a:sym typeface="DM Sans"/>
            </a:endParaRPr>
          </a:p>
          <a:p>
            <a:pPr marL="0" lvl="0" indent="0" algn="just" rtl="0">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2- Tampoco se ve afectado por el espacio en blanco.</a:t>
            </a:r>
            <a:r>
              <a:rPr lang="es" sz="1200" b="1">
                <a:solidFill>
                  <a:schemeClr val="dk1"/>
                </a:solidFill>
                <a:latin typeface="DM Sans"/>
                <a:ea typeface="DM Sans"/>
                <a:cs typeface="DM Sans"/>
                <a:sym typeface="DM Sans"/>
              </a:rPr>
              <a:t> Las propiedades se pueden escribir de corrido o una debajo de la otra</a:t>
            </a:r>
            <a:r>
              <a:rPr lang="es" sz="1200">
                <a:solidFill>
                  <a:schemeClr val="dk1"/>
                </a:solidFill>
                <a:latin typeface="DM Sans"/>
                <a:ea typeface="DM Sans"/>
                <a:cs typeface="DM Sans"/>
                <a:sym typeface="DM Sans"/>
              </a:rPr>
              <a:t>. Los comentarios se hacen como en Javascript. Lo que esté comentado, será ignorado por CSS.</a:t>
            </a:r>
            <a:endParaRPr sz="1200">
              <a:solidFill>
                <a:schemeClr val="dk1"/>
              </a:solidFill>
              <a:latin typeface="DM Sans"/>
              <a:ea typeface="DM Sans"/>
              <a:cs typeface="DM Sans"/>
              <a:sym typeface="DM Sans"/>
            </a:endParaRPr>
          </a:p>
          <a:p>
            <a:pPr marL="0" lvl="0" indent="0" algn="just" rtl="0">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3- Siempre que la propiedad represente un número, </a:t>
            </a:r>
            <a:r>
              <a:rPr lang="es" sz="1200" b="1">
                <a:solidFill>
                  <a:schemeClr val="dk1"/>
                </a:solidFill>
                <a:latin typeface="DM Sans"/>
                <a:ea typeface="DM Sans"/>
                <a:cs typeface="DM Sans"/>
                <a:sym typeface="DM Sans"/>
              </a:rPr>
              <a:t>el valor debe indicar en qué unidad se expresa</a:t>
            </a:r>
            <a:r>
              <a:rPr lang="es" sz="1200">
                <a:solidFill>
                  <a:schemeClr val="dk1"/>
                </a:solidFill>
                <a:latin typeface="DM Sans"/>
                <a:ea typeface="DM Sans"/>
                <a:cs typeface="DM Sans"/>
                <a:sym typeface="DM Sans"/>
              </a:rPr>
              <a:t>. Entre el número y la unidad no pueden existir espacios.</a:t>
            </a:r>
            <a:endParaRPr sz="1200">
              <a:solidFill>
                <a:schemeClr val="dk1"/>
              </a:solidFill>
              <a:latin typeface="DM Sans"/>
              <a:ea typeface="DM Sans"/>
              <a:cs typeface="DM Sans"/>
              <a:sym typeface="DM Sans"/>
            </a:endParaRPr>
          </a:p>
          <a:p>
            <a:pPr marL="0" lvl="0" indent="0" algn="l" rtl="0">
              <a:spcBef>
                <a:spcPts val="110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fc393c72c_1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fc393c72c_1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fc393c72c_1_1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fc393c72c_1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Un juego para compartir y poder practicar los selectores: </a:t>
            </a:r>
            <a:r>
              <a:rPr lang="es" u="sng">
                <a:solidFill>
                  <a:schemeClr val="hlink"/>
                </a:solidFill>
                <a:latin typeface="DM Sans"/>
                <a:ea typeface="DM Sans"/>
                <a:cs typeface="DM Sans"/>
                <a:sym typeface="DM Sans"/>
                <a:hlinkClick r:id="rId3"/>
              </a:rPr>
              <a:t>http://flukeout.github.io/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fc393c72c_1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fc393c72c_1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A06BA-3952-8EF8-5605-C5297EF2EB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5366C2-020B-0F54-CDA9-0B6C1A3E5A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E11AA9-6F77-0C90-6FF9-A26F6A5E3E03}"/>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D5434687-13AD-BEB3-E4DC-5DE1C22DE123}"/>
              </a:ext>
            </a:extLst>
          </p:cNvPr>
          <p:cNvSpPr>
            <a:spLocks noGrp="1"/>
          </p:cNvSpPr>
          <p:nvPr>
            <p:ph type="sldNum" sz="quarter" idx="5"/>
          </p:nvPr>
        </p:nvSpPr>
        <p:spPr/>
        <p:txBody>
          <a:bodyPr/>
          <a:lstStyle/>
          <a:p>
            <a:fld id="{E0579B1D-F5E4-8C44-9506-78E16F7F923F}" type="slidenum">
              <a:rPr lang="es-ES_tradnl" smtClean="0"/>
              <a:t>36</a:t>
            </a:fld>
            <a:endParaRPr lang="es-ES_tradnl"/>
          </a:p>
        </p:txBody>
      </p:sp>
    </p:spTree>
    <p:extLst>
      <p:ext uri="{BB962C8B-B14F-4D97-AF65-F5344CB8AC3E}">
        <p14:creationId xmlns:p14="http://schemas.microsoft.com/office/powerpoint/2010/main" val="1137963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3fc393c72c_1_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3fc393c72c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3fc393c72c_1_1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3fc393c72c_1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00F5D-7966-2785-A21A-4DA9A0513F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247CD35-68A6-BC06-EB01-E161063E459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6BCF86-78F3-2D66-6A22-C4062FDF74C9}"/>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18E1A096-19CB-38FB-D847-3B3FBC423A93}"/>
              </a:ext>
            </a:extLst>
          </p:cNvPr>
          <p:cNvSpPr>
            <a:spLocks noGrp="1"/>
          </p:cNvSpPr>
          <p:nvPr>
            <p:ph type="sldNum" sz="quarter" idx="5"/>
          </p:nvPr>
        </p:nvSpPr>
        <p:spPr/>
        <p:txBody>
          <a:bodyPr/>
          <a:lstStyle/>
          <a:p>
            <a:fld id="{E0579B1D-F5E4-8C44-9506-78E16F7F923F}" type="slidenum">
              <a:rPr lang="es-ES_tradnl" smtClean="0"/>
              <a:t>39</a:t>
            </a:fld>
            <a:endParaRPr lang="es-ES_tradnl"/>
          </a:p>
        </p:txBody>
      </p:sp>
    </p:spTree>
    <p:extLst>
      <p:ext uri="{BB962C8B-B14F-4D97-AF65-F5344CB8AC3E}">
        <p14:creationId xmlns:p14="http://schemas.microsoft.com/office/powerpoint/2010/main" val="88501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fc393c72c_1_1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3fc393c72c_1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3fc393c72c_1_1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3fc393c72c_1_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fb278a43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fb278a43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17B62-A9D7-81CB-CE91-6D1CF49619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EF3359-C5C7-88F1-E0E2-D9CADD0779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A80260-31E6-E912-33C4-0DC935530AAB}"/>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ABF726D8-E7AE-FAB1-E8A5-4E7A6E286FDE}"/>
              </a:ext>
            </a:extLst>
          </p:cNvPr>
          <p:cNvSpPr>
            <a:spLocks noGrp="1"/>
          </p:cNvSpPr>
          <p:nvPr>
            <p:ph type="sldNum" sz="quarter" idx="5"/>
          </p:nvPr>
        </p:nvSpPr>
        <p:spPr/>
        <p:txBody>
          <a:bodyPr/>
          <a:lstStyle/>
          <a:p>
            <a:fld id="{E0579B1D-F5E4-8C44-9506-78E16F7F923F}" type="slidenum">
              <a:rPr lang="es-ES_tradnl" smtClean="0"/>
              <a:t>7</a:t>
            </a:fld>
            <a:endParaRPr lang="es-ES_tradnl"/>
          </a:p>
        </p:txBody>
      </p:sp>
    </p:spTree>
    <p:extLst>
      <p:ext uri="{BB962C8B-B14F-4D97-AF65-F5344CB8AC3E}">
        <p14:creationId xmlns:p14="http://schemas.microsoft.com/office/powerpoint/2010/main" val="3488226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3fb278a43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3fb278a43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3fb278a43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3fb278a43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fb278a438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3fb278a43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fb278a43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fb278a43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fb278a43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3fb278a43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fb278a43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3fb278a438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3fb278a43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3fb278a43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973b1e77dea98e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973b1e77dea98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7973b1e77dea98e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7973b1e77dea98e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973b1e77dea98e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973b1e77dea98e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fc393c72c_1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fc393c72c_1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973b1e77dea98e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973b1e77dea98e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973b1e77dea98e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7973b1e77dea98e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7973b1e77dea98e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7973b1e77dea98e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7973b1e77dea98e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7973b1e77dea98e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973b1e77dea98e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7973b1e77dea98e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3fb278a43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3fb278a43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3fb278a43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3fb278a43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fc393c72c_1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fc393c72c_1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fc393c72c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fc393c72c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E416-3879-7402-9315-64A2031994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C7677B-1A25-75BB-C52F-CB5D7AF25C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8CFD629-9156-0BF9-8099-C41F34D77DA7}"/>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A8535014-D2FA-2475-3828-7ABAC13A01DD}"/>
              </a:ext>
            </a:extLst>
          </p:cNvPr>
          <p:cNvSpPr>
            <a:spLocks noGrp="1"/>
          </p:cNvSpPr>
          <p:nvPr>
            <p:ph type="sldNum" sz="quarter" idx="5"/>
          </p:nvPr>
        </p:nvSpPr>
        <p:spPr/>
        <p:txBody>
          <a:bodyPr/>
          <a:lstStyle/>
          <a:p>
            <a:fld id="{E0579B1D-F5E4-8C44-9506-78E16F7F923F}" type="slidenum">
              <a:rPr lang="es-ES_tradnl" smtClean="0"/>
              <a:t>11</a:t>
            </a:fld>
            <a:endParaRPr lang="es-ES_tradnl"/>
          </a:p>
        </p:txBody>
      </p:sp>
    </p:spTree>
    <p:extLst>
      <p:ext uri="{BB962C8B-B14F-4D97-AF65-F5344CB8AC3E}">
        <p14:creationId xmlns:p14="http://schemas.microsoft.com/office/powerpoint/2010/main" val="161301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fc393c72c_1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3fc393c72c_1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7937D-5BBA-B5E2-E1FE-8F7F0A18E00E}"/>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2621457A-F813-3D2D-8240-57217528E9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1D7163C2-3975-B108-CDC4-8E1445708C7A}"/>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44FCFA37-D573-F9FB-0D72-FA5E0402A91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4413F1C-E52E-882B-AD0D-AA676EBA78D2}"/>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404728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8C755-3423-C2A3-6C33-FE679F1A6284}"/>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D422ECDF-3CBF-9CBC-4F84-E29761566ACB}"/>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7068A96-7BD4-F787-7E73-2E263DCDE016}"/>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5DDE1966-7CAB-5C3D-F724-9108DEF8922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05ED4880-433F-4EB4-1BB5-A425D1096061}"/>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260743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5ADCB2-9DCA-119F-074E-E80027AD0215}"/>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FECEFF00-38DB-C28F-7BE0-73AB4EAA03CE}"/>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2910ABFB-BABB-B4BF-868B-08A43F8B2A16}"/>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9ECC0575-F7F1-0F53-5813-D07AD292925D}"/>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926BE56-8ABB-BF0A-3FAC-4F8BA84FCC79}"/>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2392482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7C0C3-D8D7-76CC-0F2A-AF1439A8D9B5}"/>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CE94FDE3-31EC-A645-469C-F4D9053A7A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4DCD589E-C610-FD94-9800-323B7967EF94}"/>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CE16947C-772F-16CD-D603-B61D5DE2AD7C}"/>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F8DF84B-81FE-F63A-EE9E-007F6A551FEA}"/>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857786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A85CF-B184-A963-3351-1CB7B790FEE3}"/>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E8F00B11-5A30-AC3F-32DC-9F603DC4446C}"/>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66A9ABDE-FF1A-7261-DA34-79E77D08E117}"/>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D64B5026-9EDC-C237-0B75-9019D0A491B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1E2D1F9-FA73-49D0-898B-80BA1560A2CE}"/>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3617586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D3BAF-7126-B69B-3C7E-EFB90DE5ED75}"/>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8D6C2EA0-2DCA-C3C2-14AA-C2DE50D9A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94145134-C507-A367-7FC2-905923BD159E}"/>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68A61FE1-C422-5830-8AC6-6E7DBD7DAEA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4AB58D3-438A-F3F6-6814-C3CD47F0C7B7}"/>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2831466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33BE9-D423-1E5B-C50A-0B5416D8A5A1}"/>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2D05EE07-61C4-79AB-B044-F9CD3C5A836A}"/>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821F950A-A466-9A6C-6BAE-9616279D4D1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D56A1333-B3F5-61F1-0610-3A3D00B0355E}"/>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6437C182-C3BD-1A75-1AEB-FB71BEA7DFE7}"/>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567DDAB-BD9F-9689-5A32-4C36405E3BEC}"/>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2519963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D82AA-AD96-0355-B1D4-FE1EA67A0255}"/>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E335DF04-3DED-24B5-AEAD-33B8E6D0D2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6BE5BE5C-4E51-54CC-16A4-C890967A4C13}"/>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E7D361CD-8FBD-3A79-3D34-1C930BD02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02B5996E-C6D1-0C29-E802-49ACED1DDE7F}"/>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D1567D38-4B87-AF14-72D6-5D70427159B7}"/>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8" name="Marcador de pie de página 7">
            <a:extLst>
              <a:ext uri="{FF2B5EF4-FFF2-40B4-BE49-F238E27FC236}">
                <a16:creationId xmlns:a16="http://schemas.microsoft.com/office/drawing/2014/main" id="{5155BB5B-C895-6D52-292C-08895A850D7F}"/>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CDEC97B1-EA6C-6764-BF06-1AE92CD22DC0}"/>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1708051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47763-B929-EFB1-B6BB-D77BD5A574D3}"/>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3260696D-D0C8-F448-2FBE-7CE1FE35777D}"/>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9FEA9468-E5BD-2D2F-E4DE-258960591FF8}"/>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46E3B2D1-4CE3-F2B1-DE6C-8EE7C39EA2FF}"/>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1596496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59C2143-6BA1-AAF6-4B91-6694BA5BFE01}"/>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3" name="Marcador de pie de página 2">
            <a:extLst>
              <a:ext uri="{FF2B5EF4-FFF2-40B4-BE49-F238E27FC236}">
                <a16:creationId xmlns:a16="http://schemas.microsoft.com/office/drawing/2014/main" id="{876BC677-4A44-9D6A-0A36-CDB76DFDD68F}"/>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A186CA90-2F86-D822-B856-A1C6F66865B9}"/>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2585955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20A5D7-A6C1-F777-D928-483A4120773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8174883C-635A-EBFE-E8B3-39C906BEAD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38236BF9-B4B5-4D93-1A18-F6BA9C2CC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7847D97-3D0C-ECA1-186E-1F1147F22116}"/>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19E0EFA0-97C8-E182-2FDA-E2E412A73F3A}"/>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2326E64E-123B-6FCB-77F3-D8E204C88334}"/>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127993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76E75-5A79-5A8D-59E5-F3571C19ADF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B357AC2C-FC71-064F-B8E6-E87B0050A2F7}"/>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E6E03994-6048-1154-4466-DDB5C42F04EF}"/>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59163F71-D35D-724E-847D-B231FB4FB20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E4C5E79F-CC25-B388-FEA9-7466F74E867A}"/>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2765759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00BCB-5E0F-FBBF-3A9F-BCAAEF60CA5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BEFD641D-C619-69C2-F15C-3B35DFF73F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4411EA37-C8D2-F22C-B810-E2D557CDA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618C26C8-D345-323E-10C6-6F5D6D774F3D}"/>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7F8C7062-867B-2FC9-42CD-048459E22AAD}"/>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053DCF47-0ECB-14D2-DDA0-E1083D51F4E4}"/>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3559067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2A2A3-E974-0666-543E-2916A20AB639}"/>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AD63946E-A451-E295-F3E5-D436C31AD31F}"/>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5F625D08-F76C-A4AC-297F-4114B71E16AC}"/>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2FB1A9D9-28B1-EB5A-8F0A-65D657CC8C5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03380061-C1ED-BFFF-A49C-13FBA52BB055}"/>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563238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130C7F-CBCA-C2B6-CF88-B67C7489B295}"/>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381AAD83-1D39-27BF-5ED1-3036A8029073}"/>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48C5C86-1509-4939-C47C-D67F9895C972}"/>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82735265-BEC1-0F80-F2D8-69A7F6F8FD1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94EA118-2778-11E6-A1FD-A438FE58D5D4}"/>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1127151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E7BECB-9FBD-AF4E-37F4-4C30F77CB15E}"/>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1CD289DF-92E1-D51D-21AD-B43009BA9903}"/>
              </a:ext>
            </a:extLst>
          </p:cNvPr>
          <p:cNvSpPr>
            <a:spLocks noGrp="1"/>
          </p:cNvSpPr>
          <p:nvPr>
            <p:ph type="dt" sz="half" idx="10"/>
          </p:nvPr>
        </p:nvSpPr>
        <p:spPr/>
        <p:txBody>
          <a:bodyPr/>
          <a:lstStyle/>
          <a:p>
            <a:fld id="{44AAB9E1-4022-1542-B51D-1E5FEC637E6E}"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608142C2-A895-49BD-1776-FBFA877AEB41}"/>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E73B4912-F15A-052E-F135-F75B19E3D169}"/>
              </a:ext>
            </a:extLst>
          </p:cNvPr>
          <p:cNvSpPr>
            <a:spLocks noGrp="1"/>
          </p:cNvSpPr>
          <p:nvPr>
            <p:ph type="sldNum" sz="quarter" idx="12"/>
          </p:nvPr>
        </p:nvSpPr>
        <p:spPr/>
        <p:txBody>
          <a:bodyPr/>
          <a:lstStyle/>
          <a:p>
            <a:fld id="{C77EF5B3-6686-1148-89C1-C763968FB42D}" type="slidenum">
              <a:rPr lang="es-ES_tradnl" smtClean="0"/>
              <a:t>‹Nº›</a:t>
            </a:fld>
            <a:endParaRPr lang="es-ES_tradnl"/>
          </a:p>
        </p:txBody>
      </p:sp>
    </p:spTree>
    <p:extLst>
      <p:ext uri="{BB962C8B-B14F-4D97-AF65-F5344CB8AC3E}">
        <p14:creationId xmlns:p14="http://schemas.microsoft.com/office/powerpoint/2010/main" val="2958743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1079360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21"/>
          <p:cNvSpPr/>
          <p:nvPr/>
        </p:nvSpPr>
        <p:spPr>
          <a:xfrm>
            <a:off x="8789967" y="0"/>
            <a:ext cx="3402000" cy="6858000"/>
          </a:xfrm>
          <a:prstGeom prst="rect">
            <a:avLst/>
          </a:prstGeom>
          <a:solidFill>
            <a:srgbClr val="EAFF6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03082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2">
  <p:cSld name="03-B 2">
    <p:bg>
      <p:bgPr>
        <a:blipFill>
          <a:blip r:embed="rId2">
            <a:alphaModFix/>
          </a:blip>
          <a:stretch>
            <a:fillRect/>
          </a:stretch>
        </a:blip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938598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rátula 3">
  <p:cSld name="Carátula 3">
    <p:bg>
      <p:bgPr>
        <a:blipFill>
          <a:blip r:embed="rId2">
            <a:alphaModFix/>
          </a:blip>
          <a:stretch>
            <a:fillRect/>
          </a:stretch>
        </a:blipFill>
        <a:effectLst/>
      </p:bgPr>
    </p:bg>
    <p:spTree>
      <p:nvGrpSpPr>
        <p:cNvPr id="1" name="Shape 72"/>
        <p:cNvGrpSpPr/>
        <p:nvPr/>
      </p:nvGrpSpPr>
      <p:grpSpPr>
        <a:xfrm>
          <a:off x="0" y="0"/>
          <a:ext cx="0" cy="0"/>
          <a:chOff x="0" y="0"/>
          <a:chExt cx="0" cy="0"/>
        </a:xfrm>
      </p:grpSpPr>
    </p:spTree>
    <p:extLst>
      <p:ext uri="{BB962C8B-B14F-4D97-AF65-F5344CB8AC3E}">
        <p14:creationId xmlns:p14="http://schemas.microsoft.com/office/powerpoint/2010/main" val="3293916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3-B 3">
  <p:cSld name="03-B 3">
    <p:bg>
      <p:bgPr>
        <a:blipFill>
          <a:blip r:embed="rId2">
            <a:alphaModFix/>
          </a:blip>
          <a:stretch>
            <a:fillRect/>
          </a:stretch>
        </a:blipFill>
        <a:effectLst/>
      </p:bgPr>
    </p:bg>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2673551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9A589-740F-2AA3-B456-C813AF992D86}"/>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BC394CB7-E896-5737-0EDE-E60F9C7543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5BCD5FA7-1516-A9F0-7CC8-A6F505692EFC}"/>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7327E089-848E-7137-DE5E-22E57F213CCF}"/>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C8B0956-465B-4221-9061-855E62D8D584}"/>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351256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110D2-4721-61D5-4DF7-97AD7F01B422}"/>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B32C423A-C314-B337-4F02-C1F5A89FE9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DAE3C194-2FF6-CC62-ABAB-1308C35B503C}"/>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8FDE3C16-1AA1-07ED-9B50-4B008458418F}"/>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578A187-5DF1-E947-8BDD-6C3B23775DA1}"/>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37095933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2F011-69AF-7CA4-9CF8-EDEE785FDFF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FB8A6B23-9786-D985-D364-99C1071FBF56}"/>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6A5E7542-0EAE-ECCD-50FD-51CA8BBC511A}"/>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372C690F-B274-1404-2251-0D706A9ACBE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AAF38881-A499-8831-BC14-32095FB1712E}"/>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277778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22948-CC4E-9AD9-E5FD-F80189B9058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2784AEAA-5991-1513-951C-3379F0F91E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1ED7357A-4ED6-7916-26D0-16A5AED006E3}"/>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A92A1855-4869-DCA4-EFA5-11E69B8D697C}"/>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2EB7915-9F63-B0C7-4685-D4F25EA95DB3}"/>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78904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06ECB-2AE4-47FC-1B37-84212A2AE615}"/>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30CB65BF-A5E6-8F8C-2CB2-BEA015DF4F75}"/>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ECCF53EA-5D71-1BED-DE21-46628031ABE3}"/>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574EA651-FA70-4AD9-052F-61C600533708}"/>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FFF03405-FFAC-67A8-5DC9-0492A36B37B8}"/>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63545DD8-20A9-AD31-6C25-E045AA076D42}"/>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570698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C3C884-C831-BEC5-EDC1-1CDC0385EC0C}"/>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E8BC4AF2-C1DF-1D28-787D-61A6D02360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25E358CF-EF8D-34AE-66F6-898CD9C7D25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091B9EEF-FAEF-A05F-F2AF-118305EE1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3E5F224C-EABC-3B88-AC07-86AB8B40562A}"/>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CF512037-E6EF-EC8F-6FC4-DE7B83E806A6}"/>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8" name="Marcador de pie de página 7">
            <a:extLst>
              <a:ext uri="{FF2B5EF4-FFF2-40B4-BE49-F238E27FC236}">
                <a16:creationId xmlns:a16="http://schemas.microsoft.com/office/drawing/2014/main" id="{4DDAD7CD-C754-6EAE-54B7-424334F4171C}"/>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38AF65BF-650A-2127-FB92-5EE41D381894}"/>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96487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97DDF-D233-8AF9-76B4-D2EDBF044C1A}"/>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F53578F8-7231-1BF3-7BAD-76A03BCC6327}"/>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8459BA20-8594-31EF-44B0-661FFF1B0D17}"/>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1CB250FB-43EB-486A-F92D-03581403DCBA}"/>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4280257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EFAC5A-3EE1-D619-9F7B-B8AC4B6809D9}"/>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3" name="Marcador de pie de página 2">
            <a:extLst>
              <a:ext uri="{FF2B5EF4-FFF2-40B4-BE49-F238E27FC236}">
                <a16:creationId xmlns:a16="http://schemas.microsoft.com/office/drawing/2014/main" id="{FA39DC69-1825-F8D7-446E-FAC379D46835}"/>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4ADB9AD5-3D19-BBC4-CF7B-E018DA1F2455}"/>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36227856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53DA5-4280-8FCD-08D5-7E8B79470EDC}"/>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1BF50D3A-1BE7-7022-EDB5-E91DE7629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DEE3883D-FF80-E306-46D2-9725E5292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34F6345-87E5-B320-F527-6F765A545662}"/>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0438FB0D-7F25-1CFF-3B9A-38746ACB08AB}"/>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70AEE326-948A-766F-EB7A-EE84C5E53F28}"/>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1568517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4FE294-7595-E5C3-FA22-B4CCEC1A8CE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F8F8F98C-9B6C-2BF1-723E-80F0C7E51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FD025522-302C-1D96-E8FA-79E848FBE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526C9943-198F-6AC1-560A-D5B6E92A6626}"/>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94F9D713-F40A-0C3C-BF6E-86827A2B9E77}"/>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F637272C-2373-F6C3-7F0B-A52FF09BB76E}"/>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1749968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32FC7B-343D-FB3A-8D42-24982AA5860E}"/>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A0402982-5406-1B31-A9E5-CAD5DD919301}"/>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70F5455-D6DA-E8D2-B494-7F53EC3D2794}"/>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97003701-33ED-AD33-5461-0CADF9AB6174}"/>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583C5401-94A1-3B34-E120-88874B445B42}"/>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3107625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58CCD46-761B-8438-BC97-A9CBF7F8621A}"/>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900934C6-A36B-A401-CD53-7CA5C576DA63}"/>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7D9E6F5-3366-3494-D896-A5204B78AC0D}"/>
              </a:ext>
            </a:extLst>
          </p:cNvPr>
          <p:cNvSpPr>
            <a:spLocks noGrp="1"/>
          </p:cNvSpPr>
          <p:nvPr>
            <p:ph type="dt" sz="half" idx="10"/>
          </p:nvPr>
        </p:nvSpPr>
        <p:spPr/>
        <p:txBody>
          <a:body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F6130320-852B-3A67-0501-905B73A0CDF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4A6A8A3-063E-AB18-EE27-A75D1777A8BE}"/>
              </a:ext>
            </a:extLst>
          </p:cNvPr>
          <p:cNvSpPr>
            <a:spLocks noGrp="1"/>
          </p:cNvSpPr>
          <p:nvPr>
            <p:ph type="sldNum" sz="quarter" idx="12"/>
          </p:nvPr>
        </p:nvSpPr>
        <p:spPr/>
        <p:txBody>
          <a:bodyPr/>
          <a:lstStyle/>
          <a:p>
            <a:fld id="{DB8EEFC0-BC10-4B4C-B197-6AC4D16666ED}" type="slidenum">
              <a:rPr lang="es-ES_tradnl" smtClean="0"/>
              <a:t>‹Nº›</a:t>
            </a:fld>
            <a:endParaRPr lang="es-ES_tradnl"/>
          </a:p>
        </p:txBody>
      </p:sp>
    </p:spTree>
    <p:extLst>
      <p:ext uri="{BB962C8B-B14F-4D97-AF65-F5344CB8AC3E}">
        <p14:creationId xmlns:p14="http://schemas.microsoft.com/office/powerpoint/2010/main" val="309375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F81C8-876A-EE60-87FC-5DA4233F3AF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510E2AD5-7064-DA09-1A53-9F167179BDB1}"/>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F9EC3F0D-63DC-D05F-DEB2-6CDD256F57C4}"/>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8B091422-4A23-FFF3-75A1-63C81AD704A4}"/>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18BA2B9C-C3C1-D5DA-2466-6F44828966CC}"/>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89A00DAC-3717-B080-7494-9AF365C4CB42}"/>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3859444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345DB-213F-1E45-6F52-8FA0EA1A4C02}"/>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E1049659-B493-7BF2-8ACF-058566D3A3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68530CF5-5F6D-5333-898F-D4EC19F77113}"/>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3BE4DA12-1B12-4526-BAC1-65CD624682A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C6CCF7E-B2F2-7696-BB37-CBDAC3261100}"/>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29175458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A0214-662E-A3D7-8C63-154A088EA02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9D775A5C-E7E5-FC0F-185E-51AD783BD1BE}"/>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EA08188A-0168-16F2-D60C-4DE6EF9DE099}"/>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A35EC57C-E596-05E2-B984-EEDC60EF2A1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C479F658-EA29-3F38-4AB8-E30BC22C5C09}"/>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19705969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5D7EE-ED04-709B-E2E7-AD5FF19C080E}"/>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997E1D8C-D461-1621-E9B9-217B628E26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98DE2B0D-6FD4-A6DF-51B2-AA6073C4F4DD}"/>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F9BF8445-BC0F-C77A-D2CB-EB89CEF3843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F1549DB5-180A-925D-D31B-5A6E007FBEBF}"/>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5916333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5FEDC-868E-3D6B-6D4A-73B5AB87BCDE}"/>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A476A16B-E391-0D22-F004-9D44DC2223AF}"/>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789C341C-B18D-1D0A-EF2E-8437EA9224A8}"/>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E33FE22B-4265-160E-D6BD-C96B6C5B06A6}"/>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A4D5BE0E-3418-D37B-3196-FC54C8B7D677}"/>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37B1A97-36FB-2048-B51E-FD876527406A}"/>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20159006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F1F22-448D-7AF3-7D8E-C27FEFCE57A4}"/>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92E37463-5DE0-3E17-09B2-A14606D4E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83E5EDA2-B160-7394-1772-C28B83765A64}"/>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68C25F4A-B819-B6B3-0983-5A8F5CA14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B035B73-1E86-F04B-054C-1C4F9D1BC6B1}"/>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1CB14FB4-81DA-1C99-AC1F-B0174172DB5E}"/>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8" name="Marcador de pie de página 7">
            <a:extLst>
              <a:ext uri="{FF2B5EF4-FFF2-40B4-BE49-F238E27FC236}">
                <a16:creationId xmlns:a16="http://schemas.microsoft.com/office/drawing/2014/main" id="{9F43B199-A74B-35B1-1EC5-523D02FD524F}"/>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5A163C73-4626-C31C-EC8C-42FF9D112426}"/>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3029328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A99A5-8DE7-4E6C-E610-84590DC7A6B3}"/>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D2EBBF67-BC76-8418-487A-1BE96562F5CA}"/>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985A34F4-00AB-A55B-98DA-A2EE3AD6A2EE}"/>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9D96D532-6630-B610-B8FC-C3977E0C828E}"/>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836509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0F70D8-27C1-2852-3872-35BAB84BBDBB}"/>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3" name="Marcador de pie de página 2">
            <a:extLst>
              <a:ext uri="{FF2B5EF4-FFF2-40B4-BE49-F238E27FC236}">
                <a16:creationId xmlns:a16="http://schemas.microsoft.com/office/drawing/2014/main" id="{A4C0A17C-2F0B-228A-B9E3-50312B702F41}"/>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77476AF4-B954-AEFD-44FA-69C789E4A53F}"/>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357211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9CF684-4012-5C37-F3F6-E3E8FA3BCAE7}"/>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1D5A4C8F-0E97-A9C0-1219-BB92F87F4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DF2634FE-5E2C-3604-BF93-895BF1AD5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7F69364-FB22-2E4B-ED2B-36905860091E}"/>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2C10E2C0-1AF0-FCFE-2242-A8453B62D304}"/>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BDB9950-B65F-9625-E1E2-ACF9433BE272}"/>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2444345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1008A-CF12-C991-F091-C8CC1E29B2A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1774DBC6-EF7C-E8A0-F8EC-96D1B086F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AEA60F9B-039A-AE35-B6CA-3415B88FB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347706A-EC91-5BE3-AE0A-E801CAAA5B36}"/>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7BE1CEE0-CEC0-0910-C2AE-CFAC75133F95}"/>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C7D3243D-8AC6-6527-C649-6C82E96A5BD2}"/>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27642075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89285-D5B0-43AC-87C8-6F33072A0BFF}"/>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CAA7D1B3-92D9-8CF8-51B0-D157C2CC78F1}"/>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2DBD7401-6FE7-F8C4-73BA-8024648C9762}"/>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042857F1-2B17-67F3-A5B9-0912DD09E918}"/>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7C2F8721-1FD9-399C-9866-5DF927C0E139}"/>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356614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4B4AE-E5EA-7944-B3EB-840353E39608}"/>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A7F41618-34CD-9688-05FF-B231F52DE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DC812E8-0554-8A9F-5079-11FF6D13F037}"/>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2996FF20-2D89-50AE-3A0B-08056BAAC4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9EF3E4A-3D2F-C436-0821-AB0D8C5BCA9C}"/>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F06DB34A-1A52-5E42-308E-B12C24B00CC5}"/>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8" name="Marcador de pie de página 7">
            <a:extLst>
              <a:ext uri="{FF2B5EF4-FFF2-40B4-BE49-F238E27FC236}">
                <a16:creationId xmlns:a16="http://schemas.microsoft.com/office/drawing/2014/main" id="{1B365584-ABF2-1937-3BBE-621B79030E13}"/>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E18B5C72-3FFC-1D92-9EA3-4B701E4320DA}"/>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3592359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2595D16-DFC8-60C4-2AC5-7C2ADD9DA64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3D9FDF62-802D-F966-FAAA-5011B615B3D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2F12D90B-B9E8-9934-CEEC-9D77D0C3B310}"/>
              </a:ext>
            </a:extLst>
          </p:cNvPr>
          <p:cNvSpPr>
            <a:spLocks noGrp="1"/>
          </p:cNvSpPr>
          <p:nvPr>
            <p:ph type="dt" sz="half" idx="10"/>
          </p:nvPr>
        </p:nvSpPr>
        <p:spPr/>
        <p:txBody>
          <a:body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A59D1306-260B-D153-E74A-5123A77064F8}"/>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B5B91035-39D7-3291-207D-8BFF84444866}"/>
              </a:ext>
            </a:extLst>
          </p:cNvPr>
          <p:cNvSpPr>
            <a:spLocks noGrp="1"/>
          </p:cNvSpPr>
          <p:nvPr>
            <p:ph type="sldNum" sz="quarter" idx="12"/>
          </p:nvPr>
        </p:nvSpPr>
        <p:spPr/>
        <p:txBody>
          <a:bodyPr/>
          <a:lstStyle/>
          <a:p>
            <a:fld id="{ABE8F4E5-5F96-984C-9BF6-27A79C07A7FB}" type="slidenum">
              <a:rPr lang="es-ES_tradnl" smtClean="0"/>
              <a:t>‹Nº›</a:t>
            </a:fld>
            <a:endParaRPr lang="es-ES_tradnl"/>
          </a:p>
        </p:txBody>
      </p:sp>
    </p:spTree>
    <p:extLst>
      <p:ext uri="{BB962C8B-B14F-4D97-AF65-F5344CB8AC3E}">
        <p14:creationId xmlns:p14="http://schemas.microsoft.com/office/powerpoint/2010/main" val="10572612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D5AAC-0CFA-D30D-56E8-89553F1FEE7C}"/>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AECE27CD-A577-31B6-DCD1-273CF6A9FC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D73B070D-9D0A-44C7-0C3D-7915CBF7FD83}"/>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96C1BF71-2C80-F6F8-3202-3FD11616F917}"/>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63D0888C-BC4D-696C-F366-79E6B4C105EE}"/>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21015985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58A81-D6A0-A5E3-DE06-A6210E77A2CF}"/>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9FB787F7-090A-1AFE-B132-072FDDEC26EC}"/>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A10420A7-ED1A-4EC1-92E0-C2C2D4A8B01A}"/>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6AE038F8-1E8E-F09E-C50A-13FFCAE93F9E}"/>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224688E0-7800-C4A6-C801-5F7B987DCAEA}"/>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1066060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D592B-456F-9EF1-11EE-FE1375974D67}"/>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2D33955D-3EA4-C6CC-D1E1-548605E7FA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DCA2DE7D-1810-6636-6667-C973A5D92108}"/>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36349543-BDDE-D2EA-E008-6B25C1034AA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19E3778-D9D8-347F-9711-954730BCE246}"/>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39061556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2C4B5-868D-8EFF-06E0-01A573AA4DB9}"/>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A9F76FE5-977C-22A5-CC60-E7148119CC8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02652DCC-F2FF-9A93-DBF4-920B34F7062B}"/>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4EC75C50-14E1-966C-ADEA-E7050FA79064}"/>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45758DDD-E7EE-ACCB-9BDC-DFEC09FD9A99}"/>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5AF1054B-1211-811E-1D7D-241E08799505}"/>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21894296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4E438-9063-13B4-6483-6068E02A3027}"/>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B0616AA4-9819-8500-9034-229F148B3F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18918EC5-D4B6-A2AC-3320-808A58917342}"/>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6EFB7EDA-01CF-768B-5595-8E5456F45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E478E20B-BD9B-3ABF-DA36-3F949EE0630D}"/>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455018B3-BAC8-F393-94CE-DBF7CD44D478}"/>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8" name="Marcador de pie de página 7">
            <a:extLst>
              <a:ext uri="{FF2B5EF4-FFF2-40B4-BE49-F238E27FC236}">
                <a16:creationId xmlns:a16="http://schemas.microsoft.com/office/drawing/2014/main" id="{423471A0-A94B-4E37-0070-327882064084}"/>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63313713-374A-F4A6-4733-0544848DC301}"/>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9935127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C6E25B-0BA3-72EA-2395-8C2A6FE51925}"/>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0569BCD5-6FCE-D689-0788-E5BC7E454D29}"/>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CE76AFA7-CCAA-95D0-8020-48A1668E2648}"/>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A340C9FC-073A-E220-D3B3-0553D84BCF8C}"/>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19460001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8FA886-6EA5-E1AF-04AD-1C2F7EC2B19D}"/>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3" name="Marcador de pie de página 2">
            <a:extLst>
              <a:ext uri="{FF2B5EF4-FFF2-40B4-BE49-F238E27FC236}">
                <a16:creationId xmlns:a16="http://schemas.microsoft.com/office/drawing/2014/main" id="{A187E6E1-B40F-6C76-EE80-455DC7598B66}"/>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6A54A20C-D7E7-EE93-5C46-3D83AAD9DA49}"/>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18969436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DA3C9-A295-3DA3-7DBC-C28FDD1F845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54D74AD3-0FA9-27C5-6D98-62EB9714C4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4DE49772-0E80-E135-AC6F-09C7318F3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DD5F015C-9664-95EA-84B9-CE35082404C3}"/>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32381A61-34B1-CB06-305B-DCB8539EB88B}"/>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0E478E7-6A3B-02AB-AF15-8321CB618AE1}"/>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40016152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BD1D2-E213-80C7-75BE-C56A9AA7BA9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5075F043-5D64-8B22-3C86-60B55DC32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C4018398-8326-6EEA-8E7A-5C0F4B6EC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8C4DC0A-D6CC-2E34-6BB6-A6C20B377988}"/>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D1115FA2-17A1-0643-FDFC-D41F3E71E3AE}"/>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B59A1CF6-C062-32DC-4C19-7F9A137B207E}"/>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204613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07493-D5E5-B266-6351-8870D3736182}"/>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B4B37002-B4EC-2139-FC10-C21864B761DE}"/>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4" name="Marcador de pie de página 3">
            <a:extLst>
              <a:ext uri="{FF2B5EF4-FFF2-40B4-BE49-F238E27FC236}">
                <a16:creationId xmlns:a16="http://schemas.microsoft.com/office/drawing/2014/main" id="{B814E1D9-A1EF-C937-24EB-4FD437D3A5A7}"/>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788CC56E-AC04-6F49-6ADF-5C492D79E75A}"/>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941115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45574-AADF-A175-DF66-F2204C6D4516}"/>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169BA01D-5416-C0A7-741B-B6C279699886}"/>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FE7F7C1A-8A5F-31E2-4861-B7E45D7B6BC6}"/>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BF34B876-7711-438F-C05D-15FF0855B834}"/>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EA20B47C-347F-D5B5-1D81-F3E229D1EF14}"/>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208633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EE2BD31-88BD-CC54-31A0-7B4A455FCC63}"/>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0C8186D2-8248-E286-1BFC-2ACD773B863D}"/>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0FC2B64-6A81-F5BA-5668-AF8003846F1D}"/>
              </a:ext>
            </a:extLst>
          </p:cNvPr>
          <p:cNvSpPr>
            <a:spLocks noGrp="1"/>
          </p:cNvSpPr>
          <p:nvPr>
            <p:ph type="dt" sz="half" idx="10"/>
          </p:nvPr>
        </p:nvSpPr>
        <p:spPr/>
        <p:txBody>
          <a:body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F276DF0B-9531-873F-1D3A-AA71EA222D58}"/>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F433707-FBE4-C748-AA59-4C75E5314A97}"/>
              </a:ext>
            </a:extLst>
          </p:cNvPr>
          <p:cNvSpPr>
            <a:spLocks noGrp="1"/>
          </p:cNvSpPr>
          <p:nvPr>
            <p:ph type="sldNum" sz="quarter" idx="12"/>
          </p:nvPr>
        </p:nvSpPr>
        <p:spPr/>
        <p:txBody>
          <a:body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238721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A2831C1-F087-91C8-2CB4-3DF3C12F699C}"/>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3" name="Marcador de pie de página 2">
            <a:extLst>
              <a:ext uri="{FF2B5EF4-FFF2-40B4-BE49-F238E27FC236}">
                <a16:creationId xmlns:a16="http://schemas.microsoft.com/office/drawing/2014/main" id="{8B233EB4-EEBF-3132-8CD3-E46DF7E8E63F}"/>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BACAE7F8-0E25-7C3A-BCCB-13B887E512E2}"/>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339637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713F6-2EDD-9926-1248-75AE2DD298A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5B93D5D9-6978-723D-411A-33559D63F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71C9E883-E629-006B-0464-2051AE2BB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E576E3A-43EC-3E42-6941-7E2959F70A67}"/>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683D927A-F128-6DE7-D913-CF5D367C8BFA}"/>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89FBE52-A492-50F9-3ABA-CB8B65BBF990}"/>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284522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24C403-036A-D77B-2062-868865C8096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AA19C9CC-EF8B-B0FE-9002-889C84804C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940D4FFD-8873-FEAD-2162-9C9499DE0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BCBAA58-176E-3303-9562-9DE0889612ED}"/>
              </a:ext>
            </a:extLst>
          </p:cNvPr>
          <p:cNvSpPr>
            <a:spLocks noGrp="1"/>
          </p:cNvSpPr>
          <p:nvPr>
            <p:ph type="dt" sz="half" idx="10"/>
          </p:nvPr>
        </p:nvSpPr>
        <p:spPr/>
        <p:txBody>
          <a:bodyPr/>
          <a:lstStyle/>
          <a:p>
            <a:fld id="{0A8B13B3-2D57-E449-83A1-E43465648892}" type="datetimeFigureOut">
              <a:rPr lang="es-ES_tradnl" smtClean="0"/>
              <a:t>23/08/2025</a:t>
            </a:fld>
            <a:endParaRPr lang="es-ES_tradnl"/>
          </a:p>
        </p:txBody>
      </p:sp>
      <p:sp>
        <p:nvSpPr>
          <p:cNvPr id="6" name="Marcador de pie de página 5">
            <a:extLst>
              <a:ext uri="{FF2B5EF4-FFF2-40B4-BE49-F238E27FC236}">
                <a16:creationId xmlns:a16="http://schemas.microsoft.com/office/drawing/2014/main" id="{A36D7A28-58DC-2CDE-4168-2E826F7F6BD3}"/>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ABBEE8D4-A5F5-413C-32BC-B2A35FBA8EBF}"/>
              </a:ext>
            </a:extLst>
          </p:cNvPr>
          <p:cNvSpPr>
            <a:spLocks noGrp="1"/>
          </p:cNvSpPr>
          <p:nvPr>
            <p:ph type="sldNum" sz="quarter" idx="12"/>
          </p:nvPr>
        </p:nvSpPr>
        <p:spPr/>
        <p:txBody>
          <a:bodyPr/>
          <a:lstStyle/>
          <a:p>
            <a:fld id="{24B2E93F-AA68-B849-BC12-3C645B68B31E}" type="slidenum">
              <a:rPr lang="es-ES_tradnl" smtClean="0"/>
              <a:t>‹Nº›</a:t>
            </a:fld>
            <a:endParaRPr lang="es-ES_tradnl"/>
          </a:p>
        </p:txBody>
      </p:sp>
    </p:spTree>
    <p:extLst>
      <p:ext uri="{BB962C8B-B14F-4D97-AF65-F5344CB8AC3E}">
        <p14:creationId xmlns:p14="http://schemas.microsoft.com/office/powerpoint/2010/main" val="393018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8.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9.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1.jp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2F818D5-3B82-A087-9497-5F72E0698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227F0E3D-5D68-D147-3DF1-B8EC9D7FA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6CE38D49-231A-0183-238A-87F42E54F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B13B3-2D57-E449-83A1-E43465648892}"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A4D0DF1F-5454-F122-7445-43C7BC8646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4D9C5CE2-EBA9-E577-7A8F-4073240F4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2E93F-AA68-B849-BC12-3C645B68B31E}" type="slidenum">
              <a:rPr lang="es-ES_tradnl" smtClean="0"/>
              <a:t>‹Nº›</a:t>
            </a:fld>
            <a:endParaRPr lang="es-ES_tradnl"/>
          </a:p>
        </p:txBody>
      </p:sp>
      <p:pic>
        <p:nvPicPr>
          <p:cNvPr id="1026" name="Picture 2" descr="Universidad Pontificia Bolivariana | UPB">
            <a:extLst>
              <a:ext uri="{FF2B5EF4-FFF2-40B4-BE49-F238E27FC236}">
                <a16:creationId xmlns:a16="http://schemas.microsoft.com/office/drawing/2014/main" id="{4CE56E66-7EE4-40D7-B486-29733D249BE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185738"/>
            <a:ext cx="1942329" cy="65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28675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B669376-F0CE-FA07-987B-16031E55C6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D7E396EF-184E-08D4-DF94-BCC5C418BA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F35EC581-283F-84B0-4D78-EAFF22857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AB9E1-4022-1542-B51D-1E5FEC637E6E}"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05A3251C-1ECB-70FB-D643-628E763083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BAF7FE24-30B1-2531-955F-619E07D5A6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EF5B3-6686-1148-89C1-C763968FB42D}" type="slidenum">
              <a:rPr lang="es-ES_tradnl" smtClean="0"/>
              <a:t>‹Nº›</a:t>
            </a:fld>
            <a:endParaRPr lang="es-ES_tradnl"/>
          </a:p>
        </p:txBody>
      </p:sp>
      <p:pic>
        <p:nvPicPr>
          <p:cNvPr id="8" name="Imagen 7">
            <a:extLst>
              <a:ext uri="{FF2B5EF4-FFF2-40B4-BE49-F238E27FC236}">
                <a16:creationId xmlns:a16="http://schemas.microsoft.com/office/drawing/2014/main" id="{BA5519A9-780B-4EF8-9C7C-12832C36F3D9}"/>
              </a:ext>
            </a:extLst>
          </p:cNvPr>
          <p:cNvPicPr>
            <a:picLocks noChangeAspect="1"/>
          </p:cNvPicPr>
          <p:nvPr userDrawn="1"/>
        </p:nvPicPr>
        <p:blipFill>
          <a:blip r:embed="rId20"/>
          <a:stretch>
            <a:fillRect/>
          </a:stretch>
        </p:blipFill>
        <p:spPr>
          <a:xfrm>
            <a:off x="228600" y="230188"/>
            <a:ext cx="1828800" cy="614326"/>
          </a:xfrm>
          <a:prstGeom prst="rect">
            <a:avLst/>
          </a:prstGeom>
        </p:spPr>
      </p:pic>
    </p:spTree>
    <p:extLst>
      <p:ext uri="{BB962C8B-B14F-4D97-AF65-F5344CB8AC3E}">
        <p14:creationId xmlns:p14="http://schemas.microsoft.com/office/powerpoint/2010/main" val="79445862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731" r:id="rId13"/>
    <p:sldLayoutId id="2147483732" r:id="rId14"/>
    <p:sldLayoutId id="2147483733" r:id="rId15"/>
    <p:sldLayoutId id="2147483734" r:id="rId16"/>
    <p:sldLayoutId id="214748373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6E59A57-04AB-EC4B-6B76-0E0E73C24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91934F7D-C32D-25E6-0D75-69ED6E24E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81A2291D-2E83-7540-FAFF-F8BF456A0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6CF1D-1B32-D14C-8461-6D59635A577F}"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7201C979-8F53-B318-4342-C353F321A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FC046D07-1FE8-1E52-C479-FDC0C2B44B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EEFC0-BC10-4B4C-B197-6AC4D16666ED}" type="slidenum">
              <a:rPr lang="es-ES_tradnl" smtClean="0"/>
              <a:t>‹Nº›</a:t>
            </a:fld>
            <a:endParaRPr lang="es-ES_tradnl"/>
          </a:p>
        </p:txBody>
      </p:sp>
      <p:pic>
        <p:nvPicPr>
          <p:cNvPr id="8" name="Picture 2" descr="Universidad Pontificia Bolivariana | UPB">
            <a:extLst>
              <a:ext uri="{FF2B5EF4-FFF2-40B4-BE49-F238E27FC236}">
                <a16:creationId xmlns:a16="http://schemas.microsoft.com/office/drawing/2014/main" id="{CCE305A5-C306-4069-B6AE-57AAC9DA981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915191" y="6049826"/>
            <a:ext cx="108694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2204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ED1F2D-BCF6-E920-6A0E-23902E8F99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0F6BAC39-1435-F4FB-20BB-12434F9AE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3AD4CE34-66B9-1FC2-D876-91715CBA9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623C04-FAF7-7C4B-9CFC-AA26CF255360}"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268AF34F-2EE4-E132-4FC7-70496ED34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D70FA925-E9F2-1554-C8AC-F9AF75197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E8F4E5-5F96-984C-9BF6-27A79C07A7FB}" type="slidenum">
              <a:rPr lang="es-ES_tradnl" smtClean="0"/>
              <a:t>‹Nº›</a:t>
            </a:fld>
            <a:endParaRPr lang="es-ES_tradnl"/>
          </a:p>
        </p:txBody>
      </p:sp>
      <p:pic>
        <p:nvPicPr>
          <p:cNvPr id="7" name="Picture 2" descr="Universidad Pontificia Bolivariana | UPB">
            <a:extLst>
              <a:ext uri="{FF2B5EF4-FFF2-40B4-BE49-F238E27FC236}">
                <a16:creationId xmlns:a16="http://schemas.microsoft.com/office/drawing/2014/main" id="{7B8C3452-B5D2-4715-9047-7A3FB2D470E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829800" y="6051878"/>
            <a:ext cx="1086949"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19746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8D36D0-D16F-F69D-CD94-547056EF24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607A5670-5C08-0A12-AF04-84D257355F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56A852E0-7F6C-F090-BD32-0521F855BA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0348F-38BB-F14C-95F9-F38351ACBF15}" type="datetimeFigureOut">
              <a:rPr lang="es-ES_tradnl" smtClean="0"/>
              <a:t>23/08/2025</a:t>
            </a:fld>
            <a:endParaRPr lang="es-ES_tradnl"/>
          </a:p>
        </p:txBody>
      </p:sp>
      <p:sp>
        <p:nvSpPr>
          <p:cNvPr id="5" name="Marcador de pie de página 4">
            <a:extLst>
              <a:ext uri="{FF2B5EF4-FFF2-40B4-BE49-F238E27FC236}">
                <a16:creationId xmlns:a16="http://schemas.microsoft.com/office/drawing/2014/main" id="{8227DAB1-E601-E030-C805-62414A1AAD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531E15BB-CDF5-B3CC-BF47-0AFCB2476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383F5-E629-6F49-A897-B45D99AA4D4F}" type="slidenum">
              <a:rPr lang="es-ES_tradnl" smtClean="0"/>
              <a:t>‹Nº›</a:t>
            </a:fld>
            <a:endParaRPr lang="es-ES_tradnl"/>
          </a:p>
        </p:txBody>
      </p:sp>
    </p:spTree>
    <p:extLst>
      <p:ext uri="{BB962C8B-B14F-4D97-AF65-F5344CB8AC3E}">
        <p14:creationId xmlns:p14="http://schemas.microsoft.com/office/powerpoint/2010/main" val="196068310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s/docs/Web/CSS/Referencia_CSS"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hyperlink" Target="https://stuffandnonsense.co.uk/archives/images/css-specificity-wars.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search?q=color+picker&amp;oq=color+picker&amp;aqs=chrome..69i57.1396j0j7&amp;sourceid=chrome&amp;ie=UTF-8"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w3schools.com/colors/colors_picker.as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hyperlink" Target="https://www.w3schools.com/css/tryit.asp?filename=trycss_list-style-type_all"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hyperlink" Target="https://www.cssfontstack.com/"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hyperlink" Target="https://www.w3schools.com/cssref/playit.asp?filename=playcss_background-repeat"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hyperlink" Target="https://www.w3schools.com/cssref/playit.asp?filename=playcss_background-position&amp;preval=50%25%2050%25"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hyperlink" Target="https://www.w3schools.com/cssref/playit.asp?filename=playcss_background-size&amp;preval=auto"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hyperlink" Target="https://codepen.io/mablen/pen/bZKPNB"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82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6"/>
          <p:cNvSpPr txBox="1"/>
          <p:nvPr/>
        </p:nvSpPr>
        <p:spPr>
          <a:xfrm>
            <a:off x="606833" y="607567"/>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Padres e hijos</a:t>
            </a:r>
            <a:endParaRPr sz="5333" b="1">
              <a:solidFill>
                <a:schemeClr val="dk1"/>
              </a:solidFill>
              <a:latin typeface="DM Sans"/>
              <a:ea typeface="DM Sans"/>
              <a:cs typeface="DM Sans"/>
              <a:sym typeface="DM Sans"/>
            </a:endParaRPr>
          </a:p>
        </p:txBody>
      </p:sp>
      <p:sp>
        <p:nvSpPr>
          <p:cNvPr id="275" name="Google Shape;275;p56"/>
          <p:cNvSpPr txBox="1"/>
          <p:nvPr/>
        </p:nvSpPr>
        <p:spPr>
          <a:xfrm>
            <a:off x="740400" y="1471167"/>
            <a:ext cx="6806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este caso, se observa la forma correcta de declarar cada estilo. Cuando quieres seleccionar una etiqueta, </a:t>
            </a:r>
            <a:r>
              <a:rPr lang="es">
                <a:highlight>
                  <a:srgbClr val="EAFF6A"/>
                </a:highlight>
                <a:latin typeface="DM Sans"/>
                <a:ea typeface="DM Sans"/>
                <a:cs typeface="DM Sans"/>
                <a:sym typeface="DM Sans"/>
              </a:rPr>
              <a:t>debes incluir las etiquetas padre/s para que sean más específicas a la hora de aplicar estilos.</a:t>
            </a:r>
            <a:endParaRPr>
              <a:highlight>
                <a:srgbClr val="EAFF6A"/>
              </a:highlight>
              <a:latin typeface="DM Sans"/>
              <a:ea typeface="DM Sans"/>
              <a:cs typeface="DM Sans"/>
              <a:sym typeface="DM Sans"/>
            </a:endParaRPr>
          </a:p>
        </p:txBody>
      </p:sp>
      <p:graphicFrame>
        <p:nvGraphicFramePr>
          <p:cNvPr id="276" name="Google Shape;276;p56"/>
          <p:cNvGraphicFramePr/>
          <p:nvPr/>
        </p:nvGraphicFramePr>
        <p:xfrm>
          <a:off x="141500" y="2825555"/>
          <a:ext cx="5839600" cy="3969173"/>
        </p:xfrm>
        <a:graphic>
          <a:graphicData uri="http://schemas.openxmlformats.org/drawingml/2006/table">
            <a:tbl>
              <a:tblPr>
                <a:noFill/>
              </a:tblPr>
              <a:tblGrid>
                <a:gridCol w="5839600">
                  <a:extLst>
                    <a:ext uri="{9D8B030D-6E8A-4147-A177-3AD203B41FA5}">
                      <a16:colId xmlns:a16="http://schemas.microsoft.com/office/drawing/2014/main" val="20000"/>
                    </a:ext>
                  </a:extLst>
                </a:gridCol>
              </a:tblGrid>
              <a:tr h="3969173">
                <a:tc>
                  <a:txBody>
                    <a:bodyPr/>
                    <a:lstStyle/>
                    <a:p>
                      <a:pPr marL="0" marR="0" lvl="0" indent="0" algn="l" rtl="0">
                        <a:lnSpc>
                          <a:spcPct val="100000"/>
                        </a:lnSpc>
                        <a:spcBef>
                          <a:spcPts val="0"/>
                        </a:spcBef>
                        <a:spcAft>
                          <a:spcPts val="0"/>
                        </a:spcAft>
                        <a:buClr>
                          <a:schemeClr val="dk1"/>
                        </a:buClr>
                        <a:buSzPts val="1100"/>
                        <a:buFont typeface="Arial"/>
                        <a:buNone/>
                      </a:pPr>
                      <a:r>
                        <a:rPr lang="es" sz="1700" u="none" strike="noStrike" cap="none">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section</a:t>
                      </a:r>
                      <a:r>
                        <a:rPr lang="es" sz="1700">
                          <a:solidFill>
                            <a:srgbClr val="D9D9D9"/>
                          </a:solidFill>
                          <a:latin typeface="Consolas"/>
                          <a:ea typeface="Consolas"/>
                          <a:cs typeface="Consolas"/>
                          <a:sym typeface="Consolas"/>
                        </a:rPr>
                        <a:t>&gt;</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article</a:t>
                      </a:r>
                      <a:r>
                        <a:rPr lang="es" sz="1700">
                          <a:solidFill>
                            <a:srgbClr val="D9D9D9"/>
                          </a:solidFill>
                          <a:latin typeface="Consolas"/>
                          <a:ea typeface="Consolas"/>
                          <a:cs typeface="Consolas"/>
                          <a:sym typeface="Consolas"/>
                        </a:rPr>
                        <a:t>&gt;</a:t>
                      </a:r>
                      <a:r>
                        <a:rPr lang="es" sz="1700" u="none" strike="noStrike" cap="none">
                          <a:solidFill>
                            <a:srgbClr val="D9D9D9"/>
                          </a:solidFill>
                          <a:latin typeface="Consolas"/>
                          <a:ea typeface="Consolas"/>
                          <a:cs typeface="Consolas"/>
                          <a:sym typeface="Consolas"/>
                        </a:rPr>
                        <a:t> </a:t>
                      </a:r>
                      <a:endParaRPr sz="17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h2</a:t>
                      </a:r>
                      <a:r>
                        <a:rPr lang="es" sz="1700">
                          <a:solidFill>
                            <a:srgbClr val="D9D9D9"/>
                          </a:solidFill>
                          <a:latin typeface="Consolas"/>
                          <a:ea typeface="Consolas"/>
                          <a:cs typeface="Consolas"/>
                          <a:sym typeface="Consolas"/>
                        </a:rPr>
                        <a:t>&gt; Título &lt;/</a:t>
                      </a:r>
                      <a:r>
                        <a:rPr lang="es" sz="1700">
                          <a:solidFill>
                            <a:srgbClr val="E06666"/>
                          </a:solidFill>
                          <a:latin typeface="Consolas"/>
                          <a:ea typeface="Consolas"/>
                          <a:cs typeface="Consolas"/>
                          <a:sym typeface="Consolas"/>
                        </a:rPr>
                        <a:t>h2</a:t>
                      </a:r>
                      <a:r>
                        <a:rPr lang="es" sz="1700">
                          <a:solidFill>
                            <a:srgbClr val="D9D9D9"/>
                          </a:solidFill>
                          <a:latin typeface="Consolas"/>
                          <a:ea typeface="Consolas"/>
                          <a:cs typeface="Consolas"/>
                          <a:sym typeface="Consolas"/>
                        </a:rPr>
                        <a:t>&gt;</a:t>
                      </a:r>
                      <a:endParaRPr sz="1700">
                        <a:solidFill>
                          <a:srgbClr val="D9D9D9"/>
                        </a:solidFill>
                        <a:latin typeface="Consolas"/>
                        <a:ea typeface="Consolas"/>
                        <a:cs typeface="Consolas"/>
                        <a:sym typeface="Consolas"/>
                      </a:endParaRPr>
                    </a:p>
                    <a:p>
                      <a:pPr marL="126000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p</a:t>
                      </a:r>
                      <a:r>
                        <a:rPr lang="es" sz="170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700">
                          <a:solidFill>
                            <a:srgbClr val="D9D9D9"/>
                          </a:solidFill>
                          <a:latin typeface="Consolas"/>
                          <a:ea typeface="Consolas"/>
                          <a:cs typeface="Consolas"/>
                          <a:sym typeface="Consolas"/>
                        </a:rPr>
                      </a:b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p</a:t>
                      </a:r>
                      <a:r>
                        <a:rPr lang="es" sz="1700">
                          <a:solidFill>
                            <a:srgbClr val="D9D9D9"/>
                          </a:solidFill>
                          <a:latin typeface="Consolas"/>
                          <a:ea typeface="Consolas"/>
                          <a:cs typeface="Consolas"/>
                          <a:sym typeface="Consolas"/>
                        </a:rPr>
                        <a:t>&gt; </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article</a:t>
                      </a:r>
                      <a:r>
                        <a:rPr lang="es" sz="1700">
                          <a:solidFill>
                            <a:srgbClr val="D9D9D9"/>
                          </a:solidFill>
                          <a:latin typeface="Consolas"/>
                          <a:ea typeface="Consolas"/>
                          <a:cs typeface="Consolas"/>
                          <a:sym typeface="Consolas"/>
                        </a:rPr>
                        <a:t>&gt; </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section</a:t>
                      </a:r>
                      <a:r>
                        <a:rPr lang="es" sz="1700">
                          <a:solidFill>
                            <a:srgbClr val="D9D9D9"/>
                          </a:solidFill>
                          <a:latin typeface="Consolas"/>
                          <a:ea typeface="Consolas"/>
                          <a:cs typeface="Consolas"/>
                          <a:sym typeface="Consolas"/>
                        </a:rPr>
                        <a:t>&gt; </a:t>
                      </a:r>
                      <a:r>
                        <a:rPr lang="es" sz="1800">
                          <a:solidFill>
                            <a:srgbClr val="D9D9D9"/>
                          </a:solidFill>
                          <a:latin typeface="Consolas"/>
                          <a:ea typeface="Consolas"/>
                          <a:cs typeface="Consolas"/>
                          <a:sym typeface="Consolas"/>
                        </a:rPr>
                        <a:t>  </a:t>
                      </a:r>
                      <a:r>
                        <a:rPr lang="es" sz="2400">
                          <a:solidFill>
                            <a:srgbClr val="D9D9D9"/>
                          </a:solidFill>
                          <a:latin typeface="Didact Gothic"/>
                          <a:ea typeface="Didact Gothic"/>
                          <a:cs typeface="Didact Gothic"/>
                          <a:sym typeface="Didact Gothic"/>
                        </a:rPr>
                        <a:t> </a:t>
                      </a:r>
                      <a:endParaRPr sz="24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bl>
          </a:graphicData>
        </a:graphic>
      </p:graphicFrame>
      <p:graphicFrame>
        <p:nvGraphicFramePr>
          <p:cNvPr id="277" name="Google Shape;277;p56"/>
          <p:cNvGraphicFramePr/>
          <p:nvPr/>
        </p:nvGraphicFramePr>
        <p:xfrm>
          <a:off x="6206767" y="2825568"/>
          <a:ext cx="5839600" cy="3965800"/>
        </p:xfrm>
        <a:graphic>
          <a:graphicData uri="http://schemas.openxmlformats.org/drawingml/2006/table">
            <a:tbl>
              <a:tblPr>
                <a:noFill/>
              </a:tblPr>
              <a:tblGrid>
                <a:gridCol w="5839600">
                  <a:extLst>
                    <a:ext uri="{9D8B030D-6E8A-4147-A177-3AD203B41FA5}">
                      <a16:colId xmlns:a16="http://schemas.microsoft.com/office/drawing/2014/main" val="20000"/>
                    </a:ext>
                  </a:extLst>
                </a:gridCol>
              </a:tblGrid>
              <a:tr h="3965800">
                <a:tc>
                  <a:txBody>
                    <a:bodyPr/>
                    <a:lstStyle/>
                    <a:p>
                      <a:pPr marL="0" marR="0" lvl="0" indent="0" algn="l" rtl="0">
                        <a:lnSpc>
                          <a:spcPct val="100000"/>
                        </a:lnSpc>
                        <a:spcBef>
                          <a:spcPts val="0"/>
                        </a:spcBef>
                        <a:spcAft>
                          <a:spcPts val="0"/>
                        </a:spcAft>
                        <a:buClr>
                          <a:schemeClr val="dk1"/>
                        </a:buClr>
                        <a:buSzPts val="1100"/>
                        <a:buFont typeface="Arial"/>
                        <a:buNone/>
                      </a:pPr>
                      <a:r>
                        <a:rPr lang="es" sz="1700">
                          <a:solidFill>
                            <a:srgbClr val="DC3990"/>
                          </a:solidFill>
                          <a:latin typeface="Consolas"/>
                          <a:ea typeface="Consolas"/>
                          <a:cs typeface="Consolas"/>
                          <a:sym typeface="Consolas"/>
                        </a:rPr>
                        <a:t>section</a:t>
                      </a:r>
                      <a:r>
                        <a:rPr lang="es" sz="1700">
                          <a:solidFill>
                            <a:srgbClr val="E06666"/>
                          </a:solidFill>
                          <a:latin typeface="Consolas"/>
                          <a:ea typeface="Consolas"/>
                          <a:cs typeface="Consolas"/>
                          <a:sym typeface="Consolas"/>
                        </a:rPr>
                        <a:t> </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marR="0" lvl="0" indent="0" algn="l" rtl="0">
                        <a:lnSpc>
                          <a:spcPct val="100000"/>
                        </a:lnSpc>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padding</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50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30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20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60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marR="0" lvl="0" indent="0" algn="l" rtl="0">
                        <a:lnSpc>
                          <a:spcPct val="100000"/>
                        </a:lnSpc>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margin-left</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40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endParaRPr sz="1700">
                        <a:solidFill>
                          <a:srgbClr val="D9D9D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s" sz="1700">
                          <a:solidFill>
                            <a:srgbClr val="DC3990"/>
                          </a:solidFill>
                          <a:latin typeface="Consolas"/>
                          <a:ea typeface="Consolas"/>
                          <a:cs typeface="Consolas"/>
                          <a:sym typeface="Consolas"/>
                        </a:rPr>
                        <a:t>section article</a:t>
                      </a:r>
                      <a:r>
                        <a:rPr lang="es" sz="1700">
                          <a:solidFill>
                            <a:srgbClr val="E06666"/>
                          </a:solidFill>
                          <a:latin typeface="Consolas"/>
                          <a:ea typeface="Consolas"/>
                          <a:cs typeface="Consolas"/>
                          <a:sym typeface="Consolas"/>
                        </a:rPr>
                        <a:t> </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lvl="0" indent="0" algn="l" rtl="0">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background-color</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cccccc</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lvl="0" indent="0" algn="l" rtl="0">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width</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500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lvl="0" indent="0" algn="l" rtl="0">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height</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500</a:t>
                      </a:r>
                      <a:r>
                        <a:rPr lang="es" sz="1700">
                          <a:solidFill>
                            <a:srgbClr val="DC3990"/>
                          </a:solidFill>
                          <a:latin typeface="Consolas"/>
                          <a:ea typeface="Consolas"/>
                          <a:cs typeface="Consolas"/>
                          <a:sym typeface="Consolas"/>
                        </a:rPr>
                        <a:t>px</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700">
                        <a:solidFill>
                          <a:srgbClr val="D9D9D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s" sz="1700">
                          <a:solidFill>
                            <a:srgbClr val="DC3990"/>
                          </a:solidFill>
                          <a:latin typeface="Consolas"/>
                          <a:ea typeface="Consolas"/>
                          <a:cs typeface="Consolas"/>
                          <a:sym typeface="Consolas"/>
                        </a:rPr>
                        <a:t>section article p</a:t>
                      </a:r>
                      <a:r>
                        <a:rPr lang="es" sz="1700">
                          <a:solidFill>
                            <a:srgbClr val="E06666"/>
                          </a:solidFill>
                          <a:latin typeface="Consolas"/>
                          <a:ea typeface="Consolas"/>
                          <a:cs typeface="Consolas"/>
                          <a:sym typeface="Consolas"/>
                        </a:rPr>
                        <a:t> </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269999" lvl="0" indent="0" algn="l" rtl="0">
                        <a:spcBef>
                          <a:spcPts val="0"/>
                        </a:spcBef>
                        <a:spcAft>
                          <a:spcPts val="0"/>
                        </a:spcAft>
                        <a:buClr>
                          <a:schemeClr val="dk1"/>
                        </a:buClr>
                        <a:buSzPts val="1100"/>
                        <a:buFont typeface="Arial"/>
                        <a:buNone/>
                      </a:pPr>
                      <a:r>
                        <a:rPr lang="es" sz="1700" i="1">
                          <a:solidFill>
                            <a:srgbClr val="3DFFBC"/>
                          </a:solidFill>
                          <a:latin typeface="Consolas"/>
                          <a:ea typeface="Consolas"/>
                          <a:cs typeface="Consolas"/>
                          <a:sym typeface="Consolas"/>
                        </a:rPr>
                        <a:t>line-height</a:t>
                      </a:r>
                      <a:r>
                        <a:rPr lang="es" sz="1700">
                          <a:solidFill>
                            <a:srgbClr val="D9D9D9"/>
                          </a:solidFill>
                          <a:latin typeface="Consolas"/>
                          <a:ea typeface="Consolas"/>
                          <a:cs typeface="Consolas"/>
                          <a:sym typeface="Consolas"/>
                        </a:rPr>
                        <a:t>: </a:t>
                      </a:r>
                      <a:r>
                        <a:rPr lang="es" sz="1700">
                          <a:solidFill>
                            <a:srgbClr val="B4A7D6"/>
                          </a:solidFill>
                          <a:latin typeface="Consolas"/>
                          <a:ea typeface="Consolas"/>
                          <a:cs typeface="Consolas"/>
                          <a:sym typeface="Consolas"/>
                        </a:rPr>
                        <a:t>4</a:t>
                      </a: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a:t>
                      </a:r>
                      <a:endParaRPr sz="1700">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7F0FC14-2288-1068-BC56-B12A6F6EE897}"/>
            </a:ext>
          </a:extLst>
        </p:cNvPr>
        <p:cNvGrpSpPr/>
        <p:nvPr/>
      </p:nvGrpSpPr>
      <p:grpSpPr>
        <a:xfrm>
          <a:off x="0" y="0"/>
          <a:ext cx="0" cy="0"/>
          <a:chOff x="0" y="0"/>
          <a:chExt cx="0" cy="0"/>
        </a:xfrm>
      </p:grpSpPr>
      <p:sp>
        <p:nvSpPr>
          <p:cNvPr id="2" name="Google Shape;282;p57">
            <a:extLst>
              <a:ext uri="{FF2B5EF4-FFF2-40B4-BE49-F238E27FC236}">
                <a16:creationId xmlns:a16="http://schemas.microsoft.com/office/drawing/2014/main" id="{2AD844B5-0422-E7F9-5185-2DBE45E84441}"/>
              </a:ext>
            </a:extLst>
          </p:cNvPr>
          <p:cNvSpPr txBox="1"/>
          <p:nvPr/>
        </p:nvSpPr>
        <p:spPr>
          <a:xfrm>
            <a:off x="45720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rgbClr val="EAFF6A"/>
                </a:solidFill>
                <a:effectLst>
                  <a:outerShdw blurRad="38100" dist="38100" dir="2700000" algn="tl">
                    <a:srgbClr val="000000">
                      <a:alpha val="43137"/>
                    </a:srgbClr>
                  </a:outerShdw>
                </a:effectLst>
                <a:latin typeface="DM Sans"/>
                <a:ea typeface="DM Sans"/>
                <a:cs typeface="DM Sans"/>
                <a:sym typeface="DM Sans"/>
              </a:rPr>
              <a:t>Insertar</a:t>
            </a:r>
            <a:r>
              <a:rPr lang="es" sz="5333" b="1" dirty="0">
                <a:solidFill>
                  <a:schemeClr val="lt1"/>
                </a:solidFill>
                <a:effectLst>
                  <a:outerShdw blurRad="38100" dist="38100" dir="2700000" algn="tl">
                    <a:srgbClr val="000000">
                      <a:alpha val="43137"/>
                    </a:srgbClr>
                  </a:outerShdw>
                </a:effectLst>
                <a:latin typeface="DM Sans"/>
                <a:ea typeface="DM Sans"/>
                <a:cs typeface="DM Sans"/>
                <a:sym typeface="DM Sans"/>
              </a:rPr>
              <a:t> CSS</a:t>
            </a:r>
            <a:endParaRPr sz="5333" b="1" dirty="0">
              <a:solidFill>
                <a:srgbClr val="EAFF6A"/>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284607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8"/>
          <p:cNvSpPr txBox="1"/>
          <p:nvPr/>
        </p:nvSpPr>
        <p:spPr>
          <a:xfrm>
            <a:off x="631133" y="826034"/>
            <a:ext cx="10854800" cy="1538779"/>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Insertar CSS en el HTML</a:t>
            </a:r>
            <a:endParaRPr sz="5333" b="1">
              <a:solidFill>
                <a:schemeClr val="dk1"/>
              </a:solidFill>
              <a:latin typeface="DM Sans"/>
              <a:ea typeface="DM Sans"/>
              <a:cs typeface="DM Sans"/>
              <a:sym typeface="DM Sans"/>
            </a:endParaRPr>
          </a:p>
          <a:p>
            <a:pPr>
              <a:lnSpc>
                <a:spcPct val="90000"/>
              </a:lnSpc>
            </a:pPr>
            <a:r>
              <a:rPr lang="es" sz="4000" b="1">
                <a:solidFill>
                  <a:srgbClr val="9E9E9E"/>
                </a:solidFill>
                <a:latin typeface="DM Sans"/>
                <a:ea typeface="DM Sans"/>
                <a:cs typeface="DM Sans"/>
                <a:sym typeface="DM Sans"/>
              </a:rPr>
              <a:t>Forma externa - 1</a:t>
            </a:r>
            <a:endParaRPr sz="4000" b="1">
              <a:solidFill>
                <a:srgbClr val="9E9E9E"/>
              </a:solidFill>
              <a:latin typeface="DM Sans"/>
              <a:ea typeface="DM Sans"/>
              <a:cs typeface="DM Sans"/>
              <a:sym typeface="DM Sans"/>
            </a:endParaRPr>
          </a:p>
        </p:txBody>
      </p:sp>
      <p:sp>
        <p:nvSpPr>
          <p:cNvPr id="288" name="Google Shape;288;p58"/>
          <p:cNvSpPr txBox="1"/>
          <p:nvPr/>
        </p:nvSpPr>
        <p:spPr>
          <a:xfrm>
            <a:off x="631133" y="2544233"/>
            <a:ext cx="5112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Forma </a:t>
            </a:r>
            <a:r>
              <a:rPr lang="es" b="1">
                <a:highlight>
                  <a:srgbClr val="EAFF6A"/>
                </a:highlight>
                <a:latin typeface="DM Sans"/>
                <a:ea typeface="DM Sans"/>
                <a:cs typeface="DM Sans"/>
                <a:sym typeface="DM Sans"/>
              </a:rPr>
              <a:t>externa:</a:t>
            </a:r>
            <a:r>
              <a:rPr lang="es">
                <a:latin typeface="DM Sans"/>
                <a:ea typeface="DM Sans"/>
                <a:cs typeface="DM Sans"/>
                <a:sym typeface="DM Sans"/>
              </a:rPr>
              <a:t> dentro de la etiqueta </a:t>
            </a:r>
            <a:r>
              <a:rPr lang="es" b="1">
                <a:latin typeface="DM Sans"/>
                <a:ea typeface="DM Sans"/>
                <a:cs typeface="DM Sans"/>
                <a:sym typeface="DM Sans"/>
              </a:rPr>
              <a:t>&lt;head&gt;</a:t>
            </a:r>
            <a:r>
              <a:rPr lang="es">
                <a:latin typeface="DM Sans"/>
                <a:ea typeface="DM Sans"/>
                <a:cs typeface="DM Sans"/>
                <a:sym typeface="DM Sans"/>
              </a:rPr>
              <a:t>, llamas al archivo CSS que necesites (recuerda el uso de rutas relativas y absolutas).</a:t>
            </a:r>
            <a:endParaRPr>
              <a:latin typeface="DM Sans"/>
              <a:ea typeface="DM Sans"/>
              <a:cs typeface="DM Sans"/>
              <a:sym typeface="DM Sans"/>
            </a:endParaRPr>
          </a:p>
        </p:txBody>
      </p:sp>
      <p:graphicFrame>
        <p:nvGraphicFramePr>
          <p:cNvPr id="289" name="Google Shape;289;p58"/>
          <p:cNvGraphicFramePr/>
          <p:nvPr/>
        </p:nvGraphicFramePr>
        <p:xfrm>
          <a:off x="2121551" y="4060751"/>
          <a:ext cx="7948900" cy="780333"/>
        </p:xfrm>
        <a:graphic>
          <a:graphicData uri="http://schemas.openxmlformats.org/drawingml/2006/table">
            <a:tbl>
              <a:tblPr>
                <a:noFill/>
              </a:tblPr>
              <a:tblGrid>
                <a:gridCol w="7948900">
                  <a:extLst>
                    <a:ext uri="{9D8B030D-6E8A-4147-A177-3AD203B41FA5}">
                      <a16:colId xmlns:a16="http://schemas.microsoft.com/office/drawing/2014/main" val="20000"/>
                    </a:ext>
                  </a:extLst>
                </a:gridCol>
              </a:tblGrid>
              <a:tr h="780333">
                <a:tc>
                  <a:txBody>
                    <a:bodyPr/>
                    <a:lstStyle/>
                    <a:p>
                      <a:pPr marL="0" marR="0" lvl="0" indent="0" algn="l" rtl="0">
                        <a:lnSpc>
                          <a:spcPct val="100000"/>
                        </a:lnSpc>
                        <a:spcBef>
                          <a:spcPts val="0"/>
                        </a:spcBef>
                        <a:spcAft>
                          <a:spcPts val="0"/>
                        </a:spcAft>
                        <a:buClr>
                          <a:srgbClr val="000000"/>
                        </a:buClr>
                        <a:buSzPts val="1600"/>
                        <a:buFont typeface="Arial"/>
                        <a:buNone/>
                      </a:pPr>
                      <a:r>
                        <a:rPr lang="es" sz="2100" u="none" strike="noStrike" cap="none">
                          <a:solidFill>
                            <a:srgbClr val="D9D9D9"/>
                          </a:solidFill>
                          <a:latin typeface="Consolas"/>
                          <a:ea typeface="Consolas"/>
                          <a:cs typeface="Consolas"/>
                          <a:sym typeface="Consolas"/>
                        </a:rPr>
                        <a:t>&lt;</a:t>
                      </a:r>
                      <a:r>
                        <a:rPr lang="es" sz="2100" u="none" strike="noStrike" cap="none">
                          <a:solidFill>
                            <a:srgbClr val="E06666"/>
                          </a:solidFill>
                          <a:latin typeface="Consolas"/>
                          <a:ea typeface="Consolas"/>
                          <a:cs typeface="Consolas"/>
                          <a:sym typeface="Consolas"/>
                        </a:rPr>
                        <a:t>link</a:t>
                      </a:r>
                      <a:r>
                        <a:rPr lang="es" sz="2100" u="none" strike="noStrike" cap="none">
                          <a:solidFill>
                            <a:srgbClr val="D9D9D9"/>
                          </a:solidFill>
                          <a:latin typeface="Consolas"/>
                          <a:ea typeface="Consolas"/>
                          <a:cs typeface="Consolas"/>
                          <a:sym typeface="Consolas"/>
                        </a:rPr>
                        <a:t> </a:t>
                      </a:r>
                      <a:r>
                        <a:rPr lang="es" sz="2100" u="none" strike="noStrike" cap="none">
                          <a:solidFill>
                            <a:srgbClr val="FF9900"/>
                          </a:solidFill>
                          <a:latin typeface="Consolas"/>
                          <a:ea typeface="Consolas"/>
                          <a:cs typeface="Consolas"/>
                          <a:sym typeface="Consolas"/>
                        </a:rPr>
                        <a:t>rel</a:t>
                      </a:r>
                      <a:r>
                        <a:rPr lang="es" sz="2100" u="none" strike="noStrike" cap="none">
                          <a:solidFill>
                            <a:srgbClr val="D9D9D9"/>
                          </a:solidFill>
                          <a:latin typeface="Consolas"/>
                          <a:ea typeface="Consolas"/>
                          <a:cs typeface="Consolas"/>
                          <a:sym typeface="Consolas"/>
                        </a:rPr>
                        <a:t>=</a:t>
                      </a:r>
                      <a:r>
                        <a:rPr lang="es" sz="2100" u="none" strike="noStrike" cap="none">
                          <a:solidFill>
                            <a:srgbClr val="93C47D"/>
                          </a:solidFill>
                          <a:latin typeface="Consolas"/>
                          <a:ea typeface="Consolas"/>
                          <a:cs typeface="Consolas"/>
                          <a:sym typeface="Consolas"/>
                        </a:rPr>
                        <a:t>"stylesheet"</a:t>
                      </a:r>
                      <a:r>
                        <a:rPr lang="es" sz="2100" u="none" strike="noStrike" cap="none">
                          <a:solidFill>
                            <a:srgbClr val="D9D9D9"/>
                          </a:solidFill>
                          <a:latin typeface="Consolas"/>
                          <a:ea typeface="Consolas"/>
                          <a:cs typeface="Consolas"/>
                          <a:sym typeface="Consolas"/>
                        </a:rPr>
                        <a:t> </a:t>
                      </a:r>
                      <a:r>
                        <a:rPr lang="es" sz="2100" u="none" strike="noStrike" cap="none">
                          <a:solidFill>
                            <a:srgbClr val="FF9900"/>
                          </a:solidFill>
                          <a:latin typeface="Consolas"/>
                          <a:ea typeface="Consolas"/>
                          <a:cs typeface="Consolas"/>
                          <a:sym typeface="Consolas"/>
                        </a:rPr>
                        <a:t>href</a:t>
                      </a:r>
                      <a:r>
                        <a:rPr lang="es" sz="2100" u="none" strike="noStrike" cap="none">
                          <a:solidFill>
                            <a:srgbClr val="D9D9D9"/>
                          </a:solidFill>
                          <a:latin typeface="Consolas"/>
                          <a:ea typeface="Consolas"/>
                          <a:cs typeface="Consolas"/>
                          <a:sym typeface="Consolas"/>
                        </a:rPr>
                        <a:t>=</a:t>
                      </a:r>
                      <a:r>
                        <a:rPr lang="es" sz="2100" u="none" strike="noStrike" cap="none">
                          <a:solidFill>
                            <a:srgbClr val="93C47D"/>
                          </a:solidFill>
                          <a:latin typeface="Consolas"/>
                          <a:ea typeface="Consolas"/>
                          <a:cs typeface="Consolas"/>
                          <a:sym typeface="Consolas"/>
                        </a:rPr>
                        <a:t>"archivo.css"</a:t>
                      </a:r>
                      <a:r>
                        <a:rPr lang="es" sz="2100" u="none" strike="noStrike" cap="none">
                          <a:solidFill>
                            <a:srgbClr val="D9D9D9"/>
                          </a:solidFill>
                          <a:latin typeface="Consolas"/>
                          <a:ea typeface="Consolas"/>
                          <a:cs typeface="Consolas"/>
                          <a:sym typeface="Consolas"/>
                        </a:rPr>
                        <a:t> /&gt;</a:t>
                      </a:r>
                      <a:endParaRPr sz="21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9"/>
          <p:cNvSpPr txBox="1"/>
          <p:nvPr/>
        </p:nvSpPr>
        <p:spPr>
          <a:xfrm>
            <a:off x="631133" y="826034"/>
            <a:ext cx="10854800" cy="1538779"/>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Insertar CSS en el HTML</a:t>
            </a:r>
            <a:endParaRPr sz="5333" b="1">
              <a:solidFill>
                <a:schemeClr val="dk1"/>
              </a:solidFill>
              <a:latin typeface="DM Sans"/>
              <a:ea typeface="DM Sans"/>
              <a:cs typeface="DM Sans"/>
              <a:sym typeface="DM Sans"/>
            </a:endParaRPr>
          </a:p>
          <a:p>
            <a:pPr>
              <a:lnSpc>
                <a:spcPct val="90000"/>
              </a:lnSpc>
            </a:pPr>
            <a:r>
              <a:rPr lang="es" sz="4000" b="1">
                <a:solidFill>
                  <a:srgbClr val="9E9E9E"/>
                </a:solidFill>
                <a:latin typeface="DM Sans"/>
                <a:ea typeface="DM Sans"/>
                <a:cs typeface="DM Sans"/>
                <a:sym typeface="DM Sans"/>
              </a:rPr>
              <a:t>Forma interna - 2</a:t>
            </a:r>
            <a:endParaRPr sz="4000" b="1">
              <a:solidFill>
                <a:srgbClr val="9E9E9E"/>
              </a:solidFill>
              <a:latin typeface="DM Sans"/>
              <a:ea typeface="DM Sans"/>
              <a:cs typeface="DM Sans"/>
              <a:sym typeface="DM Sans"/>
            </a:endParaRPr>
          </a:p>
        </p:txBody>
      </p:sp>
      <p:sp>
        <p:nvSpPr>
          <p:cNvPr id="295" name="Google Shape;295;p59"/>
          <p:cNvSpPr txBox="1"/>
          <p:nvPr/>
        </p:nvSpPr>
        <p:spPr>
          <a:xfrm>
            <a:off x="631133" y="2544234"/>
            <a:ext cx="51128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Forma </a:t>
            </a:r>
            <a:r>
              <a:rPr lang="es" b="1">
                <a:highlight>
                  <a:srgbClr val="EAFF6A"/>
                </a:highlight>
                <a:latin typeface="DM Sans"/>
                <a:ea typeface="DM Sans"/>
                <a:cs typeface="DM Sans"/>
                <a:sym typeface="DM Sans"/>
              </a:rPr>
              <a:t>interna</a:t>
            </a:r>
            <a:r>
              <a:rPr lang="es" b="1">
                <a:latin typeface="DM Sans"/>
                <a:ea typeface="DM Sans"/>
                <a:cs typeface="DM Sans"/>
                <a:sym typeface="DM Sans"/>
              </a:rPr>
              <a:t>:</a:t>
            </a:r>
            <a:r>
              <a:rPr lang="es">
                <a:latin typeface="DM Sans"/>
                <a:ea typeface="DM Sans"/>
                <a:cs typeface="DM Sans"/>
                <a:sym typeface="DM Sans"/>
              </a:rPr>
              <a:t> es recomendable que esté dentro de la etiqueta </a:t>
            </a:r>
            <a:r>
              <a:rPr lang="es" b="1">
                <a:latin typeface="DM Sans"/>
                <a:ea typeface="DM Sans"/>
                <a:cs typeface="DM Sans"/>
                <a:sym typeface="DM Sans"/>
              </a:rPr>
              <a:t>&lt;head&gt;</a:t>
            </a:r>
            <a:r>
              <a:rPr lang="es">
                <a:latin typeface="DM Sans"/>
                <a:ea typeface="DM Sans"/>
                <a:cs typeface="DM Sans"/>
                <a:sym typeface="DM Sans"/>
              </a:rPr>
              <a:t>. Puede estar en </a:t>
            </a:r>
            <a:r>
              <a:rPr lang="es" b="1">
                <a:latin typeface="DM Sans"/>
                <a:ea typeface="DM Sans"/>
                <a:cs typeface="DM Sans"/>
                <a:sym typeface="DM Sans"/>
              </a:rPr>
              <a:t>&lt;body&gt;</a:t>
            </a:r>
            <a:r>
              <a:rPr lang="es">
                <a:latin typeface="DM Sans"/>
                <a:ea typeface="DM Sans"/>
                <a:cs typeface="DM Sans"/>
                <a:sym typeface="DM Sans"/>
              </a:rPr>
              <a:t>, pero sería más desprolijo.</a:t>
            </a:r>
            <a:endParaRPr>
              <a:latin typeface="DM Sans"/>
              <a:ea typeface="DM Sans"/>
              <a:cs typeface="DM Sans"/>
              <a:sym typeface="DM Sans"/>
            </a:endParaRPr>
          </a:p>
        </p:txBody>
      </p:sp>
      <p:graphicFrame>
        <p:nvGraphicFramePr>
          <p:cNvPr id="296" name="Google Shape;296;p59"/>
          <p:cNvGraphicFramePr/>
          <p:nvPr/>
        </p:nvGraphicFramePr>
        <p:xfrm>
          <a:off x="2116867" y="3800833"/>
          <a:ext cx="7958267" cy="1739068"/>
        </p:xfrm>
        <a:graphic>
          <a:graphicData uri="http://schemas.openxmlformats.org/drawingml/2006/table">
            <a:tbl>
              <a:tblPr>
                <a:noFill/>
              </a:tblPr>
              <a:tblGrid>
                <a:gridCol w="7958267">
                  <a:extLst>
                    <a:ext uri="{9D8B030D-6E8A-4147-A177-3AD203B41FA5}">
                      <a16:colId xmlns:a16="http://schemas.microsoft.com/office/drawing/2014/main" val="20000"/>
                    </a:ext>
                  </a:extLst>
                </a:gridCol>
              </a:tblGrid>
              <a:tr h="1307267">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r>
                        <a:rPr lang="es" sz="1900" u="none" strike="noStrike" cap="none">
                          <a:solidFill>
                            <a:srgbClr val="D9D9D9"/>
                          </a:solidFill>
                          <a:latin typeface="Consolas"/>
                          <a:ea typeface="Consolas"/>
                          <a:cs typeface="Consolas"/>
                          <a:sym typeface="Consolas"/>
                        </a:rPr>
                        <a:t>      /* comentario de CSS, dentro de esta etiqueta, va el codigo CSS, */</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&gt;</a:t>
                      </a:r>
                      <a:endParaRPr sz="1900" u="none" strike="noStrike" cap="none">
                        <a:solidFill>
                          <a:srgbClr val="666666"/>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06413">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0"/>
          <p:cNvSpPr txBox="1"/>
          <p:nvPr/>
        </p:nvSpPr>
        <p:spPr>
          <a:xfrm>
            <a:off x="631133" y="826034"/>
            <a:ext cx="10854800" cy="1538779"/>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Insertar CSS en el HTML</a:t>
            </a:r>
            <a:endParaRPr sz="5333" b="1">
              <a:solidFill>
                <a:schemeClr val="dk1"/>
              </a:solidFill>
              <a:latin typeface="DM Sans"/>
              <a:ea typeface="DM Sans"/>
              <a:cs typeface="DM Sans"/>
              <a:sym typeface="DM Sans"/>
            </a:endParaRPr>
          </a:p>
          <a:p>
            <a:pPr>
              <a:lnSpc>
                <a:spcPct val="90000"/>
              </a:lnSpc>
            </a:pPr>
            <a:r>
              <a:rPr lang="es" sz="4000" b="1">
                <a:solidFill>
                  <a:srgbClr val="9E9E9E"/>
                </a:solidFill>
                <a:latin typeface="DM Sans"/>
                <a:ea typeface="DM Sans"/>
                <a:cs typeface="DM Sans"/>
                <a:sym typeface="DM Sans"/>
              </a:rPr>
              <a:t>Forma interna - 3</a:t>
            </a:r>
            <a:endParaRPr sz="4000" b="1">
              <a:solidFill>
                <a:srgbClr val="9E9E9E"/>
              </a:solidFill>
              <a:latin typeface="DM Sans"/>
              <a:ea typeface="DM Sans"/>
              <a:cs typeface="DM Sans"/>
              <a:sym typeface="DM Sans"/>
            </a:endParaRPr>
          </a:p>
        </p:txBody>
      </p:sp>
      <p:sp>
        <p:nvSpPr>
          <p:cNvPr id="302" name="Google Shape;302;p60"/>
          <p:cNvSpPr txBox="1"/>
          <p:nvPr/>
        </p:nvSpPr>
        <p:spPr>
          <a:xfrm>
            <a:off x="631133" y="2544233"/>
            <a:ext cx="51128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Otra forma </a:t>
            </a:r>
            <a:r>
              <a:rPr lang="es" b="1">
                <a:highlight>
                  <a:srgbClr val="EAFF6A"/>
                </a:highlight>
                <a:latin typeface="DM Sans"/>
                <a:ea typeface="DM Sans"/>
                <a:cs typeface="DM Sans"/>
                <a:sym typeface="DM Sans"/>
              </a:rPr>
              <a:t>interna</a:t>
            </a:r>
            <a:r>
              <a:rPr lang="es">
                <a:latin typeface="DM Sans"/>
                <a:ea typeface="DM Sans"/>
                <a:cs typeface="DM Sans"/>
                <a:sym typeface="DM Sans"/>
              </a:rPr>
              <a:t>, muy poco recomendable, consiste en usar para “parches” específicos, o pruebas. Se hace difícil mantenerlo.</a:t>
            </a:r>
            <a:endParaRPr>
              <a:latin typeface="DM Sans"/>
              <a:ea typeface="DM Sans"/>
              <a:cs typeface="DM Sans"/>
              <a:sym typeface="DM Sans"/>
            </a:endParaRPr>
          </a:p>
        </p:txBody>
      </p:sp>
      <p:graphicFrame>
        <p:nvGraphicFramePr>
          <p:cNvPr id="303" name="Google Shape;303;p60"/>
          <p:cNvGraphicFramePr/>
          <p:nvPr/>
        </p:nvGraphicFramePr>
        <p:xfrm>
          <a:off x="1821133" y="3673167"/>
          <a:ext cx="7641600" cy="1906694"/>
        </p:xfrm>
        <a:graphic>
          <a:graphicData uri="http://schemas.openxmlformats.org/drawingml/2006/table">
            <a:tbl>
              <a:tblPr>
                <a:noFill/>
              </a:tblPr>
              <a:tblGrid>
                <a:gridCol w="7641600">
                  <a:extLst>
                    <a:ext uri="{9D8B030D-6E8A-4147-A177-3AD203B41FA5}">
                      <a16:colId xmlns:a16="http://schemas.microsoft.com/office/drawing/2014/main" val="20000"/>
                    </a:ext>
                  </a:extLst>
                </a:gridCol>
              </a:tblGrid>
              <a:tr h="187621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h1</a:t>
                      </a:r>
                      <a:r>
                        <a:rPr lang="es" sz="1900" u="none" strike="noStrike" cap="none">
                          <a:solidFill>
                            <a:srgbClr val="D9D9D9"/>
                          </a:solidFill>
                          <a:latin typeface="Consolas"/>
                          <a:ea typeface="Consolas"/>
                          <a:cs typeface="Consolas"/>
                          <a:sym typeface="Consolas"/>
                        </a:rPr>
                        <a:t>&gt;Un encabezado sin formato&lt;/</a:t>
                      </a:r>
                      <a:r>
                        <a:rPr lang="es" sz="1900" u="none" strike="noStrike" cap="none">
                          <a:solidFill>
                            <a:srgbClr val="E06666"/>
                          </a:solidFill>
                          <a:latin typeface="Consolas"/>
                          <a:ea typeface="Consolas"/>
                          <a:cs typeface="Consolas"/>
                          <a:sym typeface="Consolas"/>
                        </a:rPr>
                        <a:t>h1</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h2</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"CODIGO CSS"</a:t>
                      </a:r>
                      <a:r>
                        <a:rPr lang="es" sz="1900" u="none" strike="noStrike" cap="none">
                          <a:solidFill>
                            <a:srgbClr val="D9D9D9"/>
                          </a:solidFill>
                          <a:latin typeface="Consolas"/>
                          <a:ea typeface="Consolas"/>
                          <a:cs typeface="Consolas"/>
                          <a:sym typeface="Consolas"/>
                        </a:rPr>
                        <a:t>&gt;H2 con formato CSS&lt;/</a:t>
                      </a:r>
                      <a:r>
                        <a:rPr lang="es" sz="1900" u="none" strike="noStrike" cap="none">
                          <a:solidFill>
                            <a:srgbClr val="E06666"/>
                          </a:solidFill>
                          <a:latin typeface="Consolas"/>
                          <a:ea typeface="Consolas"/>
                          <a:cs typeface="Consolas"/>
                          <a:sym typeface="Consolas"/>
                        </a:rPr>
                        <a:t>h2</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&gt;Párrafo sin formatear&lt;/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"CODIGO CSS"</a:t>
                      </a:r>
                      <a:r>
                        <a:rPr lang="es" sz="1900" u="none" strike="noStrike" cap="none">
                          <a:solidFill>
                            <a:srgbClr val="D9D9D9"/>
                          </a:solidFill>
                          <a:latin typeface="Consolas"/>
                          <a:ea typeface="Consolas"/>
                          <a:cs typeface="Consolas"/>
                          <a:sym typeface="Consolas"/>
                        </a:rPr>
                        <a:t>&gt;Párrafo formateado&lt;/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&gt;Otro párrafo sin formatear&lt;/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a:t>
                      </a:r>
                      <a:endParaRPr sz="1900" u="none" strike="noStrike" cap="none">
                        <a:solidFill>
                          <a:srgbClr val="666666"/>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F3CE241-2903-0B3E-42E8-D3DE1771F190}"/>
            </a:ext>
          </a:extLst>
        </p:cNvPr>
        <p:cNvGrpSpPr/>
        <p:nvPr/>
      </p:nvGrpSpPr>
      <p:grpSpPr>
        <a:xfrm>
          <a:off x="0" y="0"/>
          <a:ext cx="0" cy="0"/>
          <a:chOff x="0" y="0"/>
          <a:chExt cx="0" cy="0"/>
        </a:xfrm>
      </p:grpSpPr>
      <p:sp>
        <p:nvSpPr>
          <p:cNvPr id="3" name="Google Shape;308;p61">
            <a:extLst>
              <a:ext uri="{FF2B5EF4-FFF2-40B4-BE49-F238E27FC236}">
                <a16:creationId xmlns:a16="http://schemas.microsoft.com/office/drawing/2014/main" id="{443AEE16-5E7B-4085-2E5E-28E0DA37C08D}"/>
              </a:ext>
            </a:extLst>
          </p:cNvPr>
          <p:cNvSpPr txBox="1"/>
          <p:nvPr/>
        </p:nvSpPr>
        <p:spPr>
          <a:xfrm>
            <a:off x="38968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bg1"/>
                </a:solidFill>
                <a:effectLst>
                  <a:outerShdw blurRad="38100" dist="38100" dir="2700000" algn="tl">
                    <a:srgbClr val="000000">
                      <a:alpha val="43137"/>
                    </a:srgbClr>
                  </a:outerShdw>
                </a:effectLst>
                <a:latin typeface="DM Sans"/>
                <a:ea typeface="DM Sans"/>
                <a:cs typeface="DM Sans"/>
                <a:sym typeface="DM Sans"/>
              </a:rPr>
              <a:t>Class</a:t>
            </a:r>
            <a:endParaRPr sz="5333" b="1" dirty="0">
              <a:solidFill>
                <a:schemeClr val="bg1"/>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11534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13" name="Google Shape;313;p62"/>
          <p:cNvGrpSpPr/>
          <p:nvPr/>
        </p:nvGrpSpPr>
        <p:grpSpPr>
          <a:xfrm>
            <a:off x="609784" y="624381"/>
            <a:ext cx="574800" cy="574800"/>
            <a:chOff x="4616400" y="1950761"/>
            <a:chExt cx="431100" cy="431100"/>
          </a:xfrm>
        </p:grpSpPr>
        <p:sp>
          <p:nvSpPr>
            <p:cNvPr id="314" name="Google Shape;314;p62"/>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315" name="Google Shape;315;p6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16" name="Google Shape;316;p62"/>
          <p:cNvSpPr txBox="1"/>
          <p:nvPr/>
        </p:nvSpPr>
        <p:spPr>
          <a:xfrm>
            <a:off x="609800" y="2427434"/>
            <a:ext cx="9559200" cy="2297768"/>
          </a:xfrm>
          <a:prstGeom prst="rect">
            <a:avLst/>
          </a:prstGeom>
          <a:noFill/>
          <a:ln>
            <a:noFill/>
          </a:ln>
        </p:spPr>
        <p:txBody>
          <a:bodyPr spcFirstLastPara="1" wrap="square" lIns="121900" tIns="121900" rIns="121900" bIns="121900" anchor="t" anchorCtr="0">
            <a:spAutoFit/>
          </a:bodyPr>
          <a:lstStyle/>
          <a:p>
            <a:r>
              <a:rPr lang="es" sz="3333" dirty="0">
                <a:solidFill>
                  <a:schemeClr val="lt1"/>
                </a:solidFill>
                <a:latin typeface="DM Sans"/>
                <a:ea typeface="DM Sans"/>
                <a:cs typeface="DM Sans"/>
                <a:sym typeface="DM Sans"/>
              </a:rPr>
              <a:t>👉 Generalmente se utiliza para </a:t>
            </a:r>
            <a:r>
              <a:rPr lang="es" sz="3333" b="1" dirty="0">
                <a:solidFill>
                  <a:srgbClr val="EAFF6A"/>
                </a:solidFill>
                <a:latin typeface="DM Sans"/>
                <a:ea typeface="DM Sans"/>
                <a:cs typeface="DM Sans"/>
                <a:sym typeface="DM Sans"/>
              </a:rPr>
              <a:t>darle estilos a cierta parte del código.</a:t>
            </a:r>
            <a:r>
              <a:rPr lang="es" sz="3333" dirty="0">
                <a:solidFill>
                  <a:schemeClr val="lt1"/>
                </a:solidFill>
                <a:latin typeface="DM Sans"/>
                <a:ea typeface="DM Sans"/>
                <a:cs typeface="DM Sans"/>
                <a:sym typeface="DM Sans"/>
              </a:rPr>
              <a:t> Por ejemplo, si quieres que una imagen tenga bordes, y que además sean redondeados.</a:t>
            </a:r>
            <a:endParaRPr sz="3333" dirty="0">
              <a:solidFill>
                <a:schemeClr val="lt1"/>
              </a:solidFill>
              <a:latin typeface="DM Sans"/>
              <a:ea typeface="DM Sans"/>
              <a:cs typeface="DM Sans"/>
              <a:sym typeface="DM Sans"/>
            </a:endParaRPr>
          </a:p>
        </p:txBody>
      </p:sp>
      <p:sp>
        <p:nvSpPr>
          <p:cNvPr id="317" name="Google Shape;317;p62"/>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Class</a:t>
            </a:r>
            <a:endParaRPr sz="5333" b="1">
              <a:solidFill>
                <a:srgbClr val="EAFF6A"/>
              </a:solidFill>
              <a:latin typeface="DM Sans"/>
              <a:ea typeface="DM Sans"/>
              <a:cs typeface="DM Sans"/>
              <a:sym typeface="DM Sans"/>
            </a:endParaRPr>
          </a:p>
        </p:txBody>
      </p:sp>
      <p:sp>
        <p:nvSpPr>
          <p:cNvPr id="318" name="Google Shape;318;p62"/>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PARA RECORDAR</a:t>
            </a:r>
            <a:endParaRPr sz="2400">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Class desde CSS</a:t>
            </a:r>
            <a:endParaRPr sz="4000" b="1">
              <a:solidFill>
                <a:srgbClr val="9E9E9E"/>
              </a:solidFill>
              <a:latin typeface="DM Sans"/>
              <a:ea typeface="DM Sans"/>
              <a:cs typeface="DM Sans"/>
              <a:sym typeface="DM Sans"/>
            </a:endParaRPr>
          </a:p>
        </p:txBody>
      </p:sp>
      <p:sp>
        <p:nvSpPr>
          <p:cNvPr id="324" name="Google Shape;324;p63"/>
          <p:cNvSpPr txBox="1"/>
          <p:nvPr/>
        </p:nvSpPr>
        <p:spPr>
          <a:xfrm>
            <a:off x="631133" y="2309567"/>
            <a:ext cx="59500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Desde CSS, puedes </a:t>
            </a:r>
            <a:r>
              <a:rPr lang="es">
                <a:highlight>
                  <a:srgbClr val="EAFF6A"/>
                </a:highlight>
                <a:latin typeface="DM Sans"/>
                <a:ea typeface="DM Sans"/>
                <a:cs typeface="DM Sans"/>
                <a:sym typeface="DM Sans"/>
              </a:rPr>
              <a:t>usar los nombres que quieras</a:t>
            </a:r>
            <a:r>
              <a:rPr lang="es">
                <a:latin typeface="DM Sans"/>
                <a:ea typeface="DM Sans"/>
                <a:cs typeface="DM Sans"/>
                <a:sym typeface="DM Sans"/>
              </a:rPr>
              <a:t>, siempre y cuando empiecen con </a:t>
            </a:r>
            <a:r>
              <a:rPr lang="es" b="1">
                <a:highlight>
                  <a:srgbClr val="EAFF6A"/>
                </a:highlight>
                <a:latin typeface="DM Sans"/>
                <a:ea typeface="DM Sans"/>
                <a:cs typeface="DM Sans"/>
                <a:sym typeface="DM Sans"/>
              </a:rPr>
              <a:t>letras</a:t>
            </a:r>
            <a:r>
              <a:rPr lang="es">
                <a:latin typeface="DM Sans"/>
                <a:ea typeface="DM Sans"/>
                <a:cs typeface="DM Sans"/>
                <a:sym typeface="DM Sans"/>
              </a:rPr>
              <a:t>, y pongas un “.” adelante. Lo recomendable es poner un nombre que haga referencias a los estilos que tendrá. Por ejemplo:</a:t>
            </a:r>
            <a:endParaRPr>
              <a:latin typeface="DM Sans"/>
              <a:ea typeface="DM Sans"/>
              <a:cs typeface="DM Sans"/>
              <a:sym typeface="DM Sans"/>
            </a:endParaRPr>
          </a:p>
        </p:txBody>
      </p:sp>
      <p:graphicFrame>
        <p:nvGraphicFramePr>
          <p:cNvPr id="325" name="Google Shape;325;p63"/>
          <p:cNvGraphicFramePr/>
          <p:nvPr/>
        </p:nvGraphicFramePr>
        <p:xfrm>
          <a:off x="2404167" y="4082884"/>
          <a:ext cx="7581900" cy="1706881"/>
        </p:xfrm>
        <a:graphic>
          <a:graphicData uri="http://schemas.openxmlformats.org/drawingml/2006/table">
            <a:tbl>
              <a:tblPr>
                <a:noFill/>
              </a:tblPr>
              <a:tblGrid>
                <a:gridCol w="7581900">
                  <a:extLst>
                    <a:ext uri="{9D8B030D-6E8A-4147-A177-3AD203B41FA5}">
                      <a16:colId xmlns:a16="http://schemas.microsoft.com/office/drawing/2014/main" val="20000"/>
                    </a:ext>
                  </a:extLst>
                </a:gridCol>
              </a:tblGrid>
              <a:tr h="1266613">
                <a:tc>
                  <a:txBody>
                    <a:bodyPr/>
                    <a:lstStyle/>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FF9900"/>
                          </a:solidFill>
                          <a:latin typeface="Consolas"/>
                          <a:ea typeface="Consolas"/>
                          <a:cs typeface="Consolas"/>
                          <a:sym typeface="Consolas"/>
                        </a:rPr>
                        <a:t>.bordesRedondeados </a:t>
                      </a:r>
                      <a:r>
                        <a:rPr lang="es" sz="2400" u="none" strike="noStrike" cap="none">
                          <a:solidFill>
                            <a:srgbClr val="D9D9D9"/>
                          </a:solidFill>
                          <a:latin typeface="Consolas"/>
                          <a:ea typeface="Consolas"/>
                          <a:cs typeface="Consolas"/>
                          <a:sym typeface="Consolas"/>
                        </a:rPr>
                        <a:t>{</a:t>
                      </a:r>
                      <a:endParaRPr sz="24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999999"/>
                          </a:solidFill>
                          <a:latin typeface="Consolas"/>
                          <a:ea typeface="Consolas"/>
                          <a:cs typeface="Consolas"/>
                          <a:sym typeface="Consolas"/>
                        </a:rPr>
                        <a:t>  /* codigo CSS */</a:t>
                      </a:r>
                      <a:endParaRPr sz="2400" u="none" strike="noStrike" cap="none">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a:t>
                      </a:r>
                      <a:endParaRPr sz="24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grpSp>
        <p:nvGrpSpPr>
          <p:cNvPr id="326" name="Google Shape;326;p63"/>
          <p:cNvGrpSpPr/>
          <p:nvPr/>
        </p:nvGrpSpPr>
        <p:grpSpPr>
          <a:xfrm>
            <a:off x="10362333" y="211367"/>
            <a:ext cx="1123600" cy="1107200"/>
            <a:chOff x="3041675" y="148875"/>
            <a:chExt cx="842700" cy="830400"/>
          </a:xfrm>
        </p:grpSpPr>
        <p:sp>
          <p:nvSpPr>
            <p:cNvPr id="327" name="Google Shape;327;p63"/>
            <p:cNvSpPr/>
            <p:nvPr/>
          </p:nvSpPr>
          <p:spPr>
            <a:xfrm>
              <a:off x="3041675" y="148875"/>
              <a:ext cx="842700" cy="8304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4000">
                <a:latin typeface="Anton"/>
                <a:ea typeface="Anton"/>
                <a:cs typeface="Anton"/>
                <a:sym typeface="Anton"/>
              </a:endParaRPr>
            </a:p>
          </p:txBody>
        </p:sp>
        <p:pic>
          <p:nvPicPr>
            <p:cNvPr id="328" name="Google Shape;328;p63"/>
            <p:cNvPicPr preferRelativeResize="0"/>
            <p:nvPr/>
          </p:nvPicPr>
          <p:blipFill rotWithShape="1">
            <a:blip r:embed="rId3">
              <a:alphaModFix/>
            </a:blip>
            <a:srcRect/>
            <a:stretch/>
          </p:blipFill>
          <p:spPr>
            <a:xfrm>
              <a:off x="3161863" y="262912"/>
              <a:ext cx="602325" cy="6023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HTML: Atributo Class=””</a:t>
            </a:r>
            <a:endParaRPr sz="4000" b="1">
              <a:solidFill>
                <a:srgbClr val="9E9E9E"/>
              </a:solidFill>
              <a:latin typeface="DM Sans"/>
              <a:ea typeface="DM Sans"/>
              <a:cs typeface="DM Sans"/>
              <a:sym typeface="DM Sans"/>
            </a:endParaRPr>
          </a:p>
        </p:txBody>
      </p:sp>
      <p:sp>
        <p:nvSpPr>
          <p:cNvPr id="334" name="Google Shape;334;p64"/>
          <p:cNvSpPr txBox="1"/>
          <p:nvPr/>
        </p:nvSpPr>
        <p:spPr>
          <a:xfrm>
            <a:off x="631133" y="2309567"/>
            <a:ext cx="59500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el HTML, para aplicar una clase debes usar el atributo </a:t>
            </a:r>
            <a:r>
              <a:rPr lang="es" b="1">
                <a:latin typeface="DM Sans"/>
                <a:ea typeface="DM Sans"/>
                <a:cs typeface="DM Sans"/>
                <a:sym typeface="DM Sans"/>
              </a:rPr>
              <a:t>“class”</a:t>
            </a:r>
            <a:r>
              <a:rPr lang="es">
                <a:latin typeface="DM Sans"/>
                <a:ea typeface="DM Sans"/>
                <a:cs typeface="DM Sans"/>
                <a:sym typeface="DM Sans"/>
              </a:rPr>
              <a:t>, y luego </a:t>
            </a:r>
            <a:r>
              <a:rPr lang="es">
                <a:highlight>
                  <a:srgbClr val="EAFF6A"/>
                </a:highlight>
                <a:latin typeface="DM Sans"/>
                <a:ea typeface="DM Sans"/>
                <a:cs typeface="DM Sans"/>
                <a:sym typeface="DM Sans"/>
              </a:rPr>
              <a:t>colocar en el valor el nombre de la clase</a:t>
            </a:r>
            <a:r>
              <a:rPr lang="es">
                <a:latin typeface="DM Sans"/>
                <a:ea typeface="DM Sans"/>
                <a:cs typeface="DM Sans"/>
                <a:sym typeface="DM Sans"/>
              </a:rPr>
              <a:t> (que has especificado en CSS).</a:t>
            </a:r>
            <a:endParaRPr>
              <a:latin typeface="DM Sans"/>
              <a:ea typeface="DM Sans"/>
              <a:cs typeface="DM Sans"/>
              <a:sym typeface="DM Sans"/>
            </a:endParaRPr>
          </a:p>
        </p:txBody>
      </p:sp>
      <p:grpSp>
        <p:nvGrpSpPr>
          <p:cNvPr id="335" name="Google Shape;335;p64"/>
          <p:cNvGrpSpPr/>
          <p:nvPr/>
        </p:nvGrpSpPr>
        <p:grpSpPr>
          <a:xfrm>
            <a:off x="10362333" y="211367"/>
            <a:ext cx="1123600" cy="1107200"/>
            <a:chOff x="3041675" y="148875"/>
            <a:chExt cx="842700" cy="830400"/>
          </a:xfrm>
        </p:grpSpPr>
        <p:sp>
          <p:nvSpPr>
            <p:cNvPr id="336" name="Google Shape;336;p64"/>
            <p:cNvSpPr/>
            <p:nvPr/>
          </p:nvSpPr>
          <p:spPr>
            <a:xfrm>
              <a:off x="3041675" y="148875"/>
              <a:ext cx="842700" cy="8304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4000">
                <a:latin typeface="Anton"/>
                <a:ea typeface="Anton"/>
                <a:cs typeface="Anton"/>
                <a:sym typeface="Anton"/>
              </a:endParaRPr>
            </a:p>
          </p:txBody>
        </p:sp>
        <p:pic>
          <p:nvPicPr>
            <p:cNvPr id="337" name="Google Shape;337;p64"/>
            <p:cNvPicPr preferRelativeResize="0"/>
            <p:nvPr/>
          </p:nvPicPr>
          <p:blipFill rotWithShape="1">
            <a:blip r:embed="rId3">
              <a:alphaModFix/>
            </a:blip>
            <a:srcRect/>
            <a:stretch/>
          </p:blipFill>
          <p:spPr>
            <a:xfrm>
              <a:off x="3161863" y="262912"/>
              <a:ext cx="602325" cy="602325"/>
            </a:xfrm>
            <a:prstGeom prst="rect">
              <a:avLst/>
            </a:prstGeom>
            <a:noFill/>
            <a:ln>
              <a:noFill/>
            </a:ln>
          </p:spPr>
        </p:pic>
      </p:grpSp>
      <p:graphicFrame>
        <p:nvGraphicFramePr>
          <p:cNvPr id="338" name="Google Shape;338;p64"/>
          <p:cNvGraphicFramePr/>
          <p:nvPr/>
        </p:nvGraphicFramePr>
        <p:xfrm>
          <a:off x="1773467" y="3885500"/>
          <a:ext cx="8982100" cy="975361"/>
        </p:xfrm>
        <a:graphic>
          <a:graphicData uri="http://schemas.openxmlformats.org/drawingml/2006/table">
            <a:tbl>
              <a:tblPr>
                <a:noFill/>
              </a:tblPr>
              <a:tblGrid>
                <a:gridCol w="8982100">
                  <a:extLst>
                    <a:ext uri="{9D8B030D-6E8A-4147-A177-3AD203B41FA5}">
                      <a16:colId xmlns:a16="http://schemas.microsoft.com/office/drawing/2014/main" val="20000"/>
                    </a:ext>
                  </a:extLst>
                </a:gridCol>
              </a:tblGrid>
              <a:tr h="535093">
                <a:tc>
                  <a:txBody>
                    <a:bodyPr/>
                    <a:lstStyle/>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&lt;</a:t>
                      </a:r>
                      <a:r>
                        <a:rPr lang="es" sz="2400" u="none" strike="noStrike" cap="none">
                          <a:solidFill>
                            <a:srgbClr val="E06666"/>
                          </a:solidFill>
                          <a:latin typeface="Consolas"/>
                          <a:ea typeface="Consolas"/>
                          <a:cs typeface="Consolas"/>
                          <a:sym typeface="Consolas"/>
                        </a:rPr>
                        <a:t>img </a:t>
                      </a:r>
                      <a:r>
                        <a:rPr lang="es" sz="2400" u="none" strike="noStrike" cap="none">
                          <a:solidFill>
                            <a:srgbClr val="FF9900"/>
                          </a:solidFill>
                          <a:latin typeface="Consolas"/>
                          <a:ea typeface="Consolas"/>
                          <a:cs typeface="Consolas"/>
                          <a:sym typeface="Consolas"/>
                        </a:rPr>
                        <a:t>src</a:t>
                      </a:r>
                      <a:r>
                        <a:rPr lang="es" sz="2400" u="none" strike="noStrike" cap="none">
                          <a:solidFill>
                            <a:srgbClr val="D9D9D9"/>
                          </a:solidFill>
                          <a:latin typeface="Consolas"/>
                          <a:ea typeface="Consolas"/>
                          <a:cs typeface="Consolas"/>
                          <a:sym typeface="Consolas"/>
                        </a:rPr>
                        <a:t>=</a:t>
                      </a:r>
                      <a:r>
                        <a:rPr lang="es" sz="2400" u="none" strike="noStrike" cap="none">
                          <a:solidFill>
                            <a:srgbClr val="93C47D"/>
                          </a:solidFill>
                          <a:latin typeface="Consolas"/>
                          <a:ea typeface="Consolas"/>
                          <a:cs typeface="Consolas"/>
                          <a:sym typeface="Consolas"/>
                        </a:rPr>
                        <a:t>""</a:t>
                      </a:r>
                      <a:r>
                        <a:rPr lang="es" sz="2400" u="none" strike="noStrike" cap="none">
                          <a:solidFill>
                            <a:srgbClr val="E06666"/>
                          </a:solidFill>
                          <a:latin typeface="Consolas"/>
                          <a:ea typeface="Consolas"/>
                          <a:cs typeface="Consolas"/>
                          <a:sym typeface="Consolas"/>
                        </a:rPr>
                        <a:t> </a:t>
                      </a:r>
                      <a:r>
                        <a:rPr lang="es" sz="2400" u="none" strike="noStrike" cap="none">
                          <a:solidFill>
                            <a:srgbClr val="FF9900"/>
                          </a:solidFill>
                          <a:latin typeface="Consolas"/>
                          <a:ea typeface="Consolas"/>
                          <a:cs typeface="Consolas"/>
                          <a:sym typeface="Consolas"/>
                        </a:rPr>
                        <a:t>class</a:t>
                      </a:r>
                      <a:r>
                        <a:rPr lang="es" sz="2400" u="none" strike="noStrike" cap="none">
                          <a:solidFill>
                            <a:srgbClr val="D9D9D9"/>
                          </a:solidFill>
                          <a:latin typeface="Consolas"/>
                          <a:ea typeface="Consolas"/>
                          <a:cs typeface="Consolas"/>
                          <a:sym typeface="Consolas"/>
                        </a:rPr>
                        <a:t>=</a:t>
                      </a:r>
                      <a:r>
                        <a:rPr lang="es" sz="2400" u="none" strike="noStrike" cap="none">
                          <a:solidFill>
                            <a:srgbClr val="93C47D"/>
                          </a:solidFill>
                          <a:latin typeface="Consolas"/>
                          <a:ea typeface="Consolas"/>
                          <a:cs typeface="Consolas"/>
                          <a:sym typeface="Consolas"/>
                        </a:rPr>
                        <a:t>"bordesRedondeados" </a:t>
                      </a:r>
                      <a:r>
                        <a:rPr lang="es" sz="2400" u="none" strike="noStrike" cap="none">
                          <a:solidFill>
                            <a:srgbClr val="EFEFEF"/>
                          </a:solidFill>
                          <a:latin typeface="Consolas"/>
                          <a:ea typeface="Consolas"/>
                          <a:cs typeface="Consolas"/>
                          <a:sym typeface="Consolas"/>
                        </a:rPr>
                        <a:t>/</a:t>
                      </a:r>
                      <a:r>
                        <a:rPr lang="es" sz="2400" u="none" strike="noStrike" cap="none">
                          <a:solidFill>
                            <a:srgbClr val="D9D9D9"/>
                          </a:solidFill>
                          <a:latin typeface="Consolas"/>
                          <a:ea typeface="Consolas"/>
                          <a:cs typeface="Consolas"/>
                          <a:sym typeface="Consolas"/>
                        </a:rPr>
                        <a:t>&gt;</a:t>
                      </a:r>
                      <a:endParaRPr sz="2400" u="none" strike="noStrike" cap="none">
                        <a:solidFill>
                          <a:srgbClr val="666666"/>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Más de una class</a:t>
            </a:r>
            <a:endParaRPr sz="4000" b="1">
              <a:solidFill>
                <a:srgbClr val="9E9E9E"/>
              </a:solidFill>
              <a:latin typeface="DM Sans"/>
              <a:ea typeface="DM Sans"/>
              <a:cs typeface="DM Sans"/>
              <a:sym typeface="DM Sans"/>
            </a:endParaRPr>
          </a:p>
        </p:txBody>
      </p:sp>
      <p:sp>
        <p:nvSpPr>
          <p:cNvPr id="344" name="Google Shape;344;p65"/>
          <p:cNvSpPr txBox="1"/>
          <p:nvPr/>
        </p:nvSpPr>
        <p:spPr>
          <a:xfrm>
            <a:off x="631133" y="2309567"/>
            <a:ext cx="59500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Puedes aplicar </a:t>
            </a:r>
            <a:r>
              <a:rPr lang="es" b="1">
                <a:latin typeface="DM Sans"/>
                <a:ea typeface="DM Sans"/>
                <a:cs typeface="DM Sans"/>
                <a:sym typeface="DM Sans"/>
              </a:rPr>
              <a:t>más de una clase</a:t>
            </a:r>
            <a:r>
              <a:rPr lang="es">
                <a:latin typeface="DM Sans"/>
                <a:ea typeface="DM Sans"/>
                <a:cs typeface="DM Sans"/>
                <a:sym typeface="DM Sans"/>
              </a:rPr>
              <a:t> a cada etiqueta separada por un espacio. De esta manera, podrás tener estilos diferenciados para cada clase.</a:t>
            </a:r>
            <a:endParaRPr>
              <a:latin typeface="DM Sans"/>
              <a:ea typeface="DM Sans"/>
              <a:cs typeface="DM Sans"/>
              <a:sym typeface="DM Sans"/>
            </a:endParaRPr>
          </a:p>
        </p:txBody>
      </p:sp>
      <p:grpSp>
        <p:nvGrpSpPr>
          <p:cNvPr id="345" name="Google Shape;345;p65"/>
          <p:cNvGrpSpPr/>
          <p:nvPr/>
        </p:nvGrpSpPr>
        <p:grpSpPr>
          <a:xfrm>
            <a:off x="10362333" y="211367"/>
            <a:ext cx="1123600" cy="1107200"/>
            <a:chOff x="3041675" y="148875"/>
            <a:chExt cx="842700" cy="830400"/>
          </a:xfrm>
        </p:grpSpPr>
        <p:sp>
          <p:nvSpPr>
            <p:cNvPr id="346" name="Google Shape;346;p65"/>
            <p:cNvSpPr/>
            <p:nvPr/>
          </p:nvSpPr>
          <p:spPr>
            <a:xfrm>
              <a:off x="3041675" y="148875"/>
              <a:ext cx="842700" cy="8304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4000">
                <a:latin typeface="Anton"/>
                <a:ea typeface="Anton"/>
                <a:cs typeface="Anton"/>
                <a:sym typeface="Anton"/>
              </a:endParaRPr>
            </a:p>
          </p:txBody>
        </p:sp>
        <p:pic>
          <p:nvPicPr>
            <p:cNvPr id="347" name="Google Shape;347;p65"/>
            <p:cNvPicPr preferRelativeResize="0"/>
            <p:nvPr/>
          </p:nvPicPr>
          <p:blipFill rotWithShape="1">
            <a:blip r:embed="rId3">
              <a:alphaModFix/>
            </a:blip>
            <a:srcRect/>
            <a:stretch/>
          </p:blipFill>
          <p:spPr>
            <a:xfrm>
              <a:off x="3161863" y="262912"/>
              <a:ext cx="602325" cy="602325"/>
            </a:xfrm>
            <a:prstGeom prst="rect">
              <a:avLst/>
            </a:prstGeom>
            <a:noFill/>
            <a:ln>
              <a:noFill/>
            </a:ln>
          </p:spPr>
        </p:pic>
      </p:grpSp>
      <p:graphicFrame>
        <p:nvGraphicFramePr>
          <p:cNvPr id="348" name="Google Shape;348;p65"/>
          <p:cNvGraphicFramePr/>
          <p:nvPr/>
        </p:nvGraphicFramePr>
        <p:xfrm>
          <a:off x="1799901" y="3775433"/>
          <a:ext cx="8982100" cy="975361"/>
        </p:xfrm>
        <a:graphic>
          <a:graphicData uri="http://schemas.openxmlformats.org/drawingml/2006/table">
            <a:tbl>
              <a:tblPr>
                <a:noFill/>
              </a:tblPr>
              <a:tblGrid>
                <a:gridCol w="8982100">
                  <a:extLst>
                    <a:ext uri="{9D8B030D-6E8A-4147-A177-3AD203B41FA5}">
                      <a16:colId xmlns:a16="http://schemas.microsoft.com/office/drawing/2014/main" val="20000"/>
                    </a:ext>
                  </a:extLst>
                </a:gridCol>
              </a:tblGrid>
              <a:tr h="535093">
                <a:tc>
                  <a:txBody>
                    <a:bodyPr/>
                    <a:lstStyle/>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&lt;</a:t>
                      </a:r>
                      <a:r>
                        <a:rPr lang="es" sz="2400" u="none" strike="noStrike" cap="none">
                          <a:solidFill>
                            <a:srgbClr val="E06666"/>
                          </a:solidFill>
                          <a:latin typeface="Consolas"/>
                          <a:ea typeface="Consolas"/>
                          <a:cs typeface="Consolas"/>
                          <a:sym typeface="Consolas"/>
                        </a:rPr>
                        <a:t>img </a:t>
                      </a:r>
                      <a:r>
                        <a:rPr lang="es" sz="2400" u="none" strike="noStrike" cap="none">
                          <a:solidFill>
                            <a:srgbClr val="FF9900"/>
                          </a:solidFill>
                          <a:latin typeface="Consolas"/>
                          <a:ea typeface="Consolas"/>
                          <a:cs typeface="Consolas"/>
                          <a:sym typeface="Consolas"/>
                        </a:rPr>
                        <a:t>src</a:t>
                      </a:r>
                      <a:r>
                        <a:rPr lang="es" sz="2400" u="none" strike="noStrike" cap="none">
                          <a:solidFill>
                            <a:srgbClr val="D9D9D9"/>
                          </a:solidFill>
                          <a:latin typeface="Consolas"/>
                          <a:ea typeface="Consolas"/>
                          <a:cs typeface="Consolas"/>
                          <a:sym typeface="Consolas"/>
                        </a:rPr>
                        <a:t>=</a:t>
                      </a:r>
                      <a:r>
                        <a:rPr lang="es" sz="2400" u="none" strike="noStrike" cap="none">
                          <a:solidFill>
                            <a:srgbClr val="93C47D"/>
                          </a:solidFill>
                          <a:latin typeface="Consolas"/>
                          <a:ea typeface="Consolas"/>
                          <a:cs typeface="Consolas"/>
                          <a:sym typeface="Consolas"/>
                        </a:rPr>
                        <a:t>""</a:t>
                      </a:r>
                      <a:r>
                        <a:rPr lang="es" sz="2400" u="none" strike="noStrike" cap="none">
                          <a:solidFill>
                            <a:srgbClr val="E06666"/>
                          </a:solidFill>
                          <a:latin typeface="Consolas"/>
                          <a:ea typeface="Consolas"/>
                          <a:cs typeface="Consolas"/>
                          <a:sym typeface="Consolas"/>
                        </a:rPr>
                        <a:t> </a:t>
                      </a:r>
                      <a:r>
                        <a:rPr lang="es" sz="2400" u="none" strike="noStrike" cap="none">
                          <a:solidFill>
                            <a:srgbClr val="FF9900"/>
                          </a:solidFill>
                          <a:latin typeface="Consolas"/>
                          <a:ea typeface="Consolas"/>
                          <a:cs typeface="Consolas"/>
                          <a:sym typeface="Consolas"/>
                        </a:rPr>
                        <a:t>class</a:t>
                      </a:r>
                      <a:r>
                        <a:rPr lang="es" sz="2400" u="none" strike="noStrike" cap="none">
                          <a:solidFill>
                            <a:srgbClr val="D9D9D9"/>
                          </a:solidFill>
                          <a:latin typeface="Consolas"/>
                          <a:ea typeface="Consolas"/>
                          <a:cs typeface="Consolas"/>
                          <a:sym typeface="Consolas"/>
                        </a:rPr>
                        <a:t>=</a:t>
                      </a:r>
                      <a:r>
                        <a:rPr lang="es" sz="2400" u="none" strike="noStrike" cap="none">
                          <a:solidFill>
                            <a:srgbClr val="93C47D"/>
                          </a:solidFill>
                          <a:latin typeface="Consolas"/>
                          <a:ea typeface="Consolas"/>
                          <a:cs typeface="Consolas"/>
                          <a:sym typeface="Consolas"/>
                        </a:rPr>
                        <a:t>"bordesRedondeados imgChica"</a:t>
                      </a:r>
                      <a:r>
                        <a:rPr lang="es" sz="2400" u="none" strike="noStrike" cap="none">
                          <a:solidFill>
                            <a:srgbClr val="EFEFEF"/>
                          </a:solidFill>
                          <a:latin typeface="Consolas"/>
                          <a:ea typeface="Consolas"/>
                          <a:cs typeface="Consolas"/>
                          <a:sym typeface="Consolas"/>
                        </a:rPr>
                        <a:t>/</a:t>
                      </a:r>
                      <a:r>
                        <a:rPr lang="es" sz="2400" u="none" strike="noStrike" cap="none">
                          <a:solidFill>
                            <a:srgbClr val="D9D9D9"/>
                          </a:solidFill>
                          <a:latin typeface="Consolas"/>
                          <a:ea typeface="Consolas"/>
                          <a:cs typeface="Consolas"/>
                          <a:sym typeface="Consolas"/>
                        </a:rPr>
                        <a:t>&gt;</a:t>
                      </a:r>
                      <a:endParaRPr sz="2400" u="none" strike="noStrike" cap="none">
                        <a:solidFill>
                          <a:srgbClr val="666666"/>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541;p62">
            <a:extLst>
              <a:ext uri="{FF2B5EF4-FFF2-40B4-BE49-F238E27FC236}">
                <a16:creationId xmlns:a16="http://schemas.microsoft.com/office/drawing/2014/main" id="{2AD9C721-C1E7-96D3-26D1-B1A77B5C2EB0}"/>
              </a:ext>
            </a:extLst>
          </p:cNvPr>
          <p:cNvSpPr txBox="1"/>
          <p:nvPr/>
        </p:nvSpPr>
        <p:spPr>
          <a:xfrm>
            <a:off x="0" y="2228686"/>
            <a:ext cx="12192000" cy="2400627"/>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8000" b="1" dirty="0">
                <a:solidFill>
                  <a:srgbClr val="F2E2F6"/>
                </a:solidFill>
                <a:effectLst>
                  <a:outerShdw blurRad="38100" dist="38100" dir="2700000" algn="tl">
                    <a:srgbClr val="000000">
                      <a:alpha val="43137"/>
                    </a:srgbClr>
                  </a:outerShdw>
                </a:effectLst>
                <a:latin typeface="DM Sans"/>
                <a:ea typeface="DM Sans"/>
                <a:cs typeface="DM Sans"/>
                <a:sym typeface="DM Sans"/>
              </a:rPr>
              <a:t>Lección 02: Conceptos Básicos de CSS</a:t>
            </a:r>
            <a:endParaRPr sz="8000" b="1" dirty="0">
              <a:solidFill>
                <a:srgbClr val="F2E2F6"/>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3954589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AA5863A-8269-9D16-2C5B-22252D927990}"/>
            </a:ext>
          </a:extLst>
        </p:cNvPr>
        <p:cNvGrpSpPr/>
        <p:nvPr/>
      </p:nvGrpSpPr>
      <p:grpSpPr>
        <a:xfrm>
          <a:off x="0" y="0"/>
          <a:ext cx="0" cy="0"/>
          <a:chOff x="0" y="0"/>
          <a:chExt cx="0" cy="0"/>
        </a:xfrm>
      </p:grpSpPr>
      <p:sp>
        <p:nvSpPr>
          <p:cNvPr id="2" name="Google Shape;353;p66">
            <a:extLst>
              <a:ext uri="{FF2B5EF4-FFF2-40B4-BE49-F238E27FC236}">
                <a16:creationId xmlns:a16="http://schemas.microsoft.com/office/drawing/2014/main" id="{0AD7E1D8-43B8-4BD1-F170-FA99C30148FE}"/>
              </a:ext>
            </a:extLst>
          </p:cNvPr>
          <p:cNvSpPr txBox="1"/>
          <p:nvPr/>
        </p:nvSpPr>
        <p:spPr>
          <a:xfrm>
            <a:off x="46482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lt1"/>
                </a:solidFill>
                <a:effectLst>
                  <a:outerShdw blurRad="38100" dist="38100" dir="2700000" algn="tl">
                    <a:srgbClr val="000000">
                      <a:alpha val="43137"/>
                    </a:srgbClr>
                  </a:outerShdw>
                </a:effectLst>
                <a:latin typeface="DM Sans"/>
                <a:ea typeface="DM Sans"/>
                <a:cs typeface="DM Sans"/>
                <a:sym typeface="DM Sans"/>
              </a:rPr>
              <a:t>Atributo </a:t>
            </a:r>
            <a:r>
              <a:rPr lang="es" sz="5333" b="1" dirty="0">
                <a:solidFill>
                  <a:srgbClr val="83AEFB"/>
                </a:solidFill>
                <a:effectLst>
                  <a:outerShdw blurRad="38100" dist="38100" dir="2700000" algn="tl">
                    <a:srgbClr val="000000">
                      <a:alpha val="43137"/>
                    </a:srgbClr>
                  </a:outerShdw>
                </a:effectLst>
                <a:latin typeface="DM Sans"/>
                <a:ea typeface="DM Sans"/>
                <a:cs typeface="DM Sans"/>
                <a:sym typeface="DM Sans"/>
              </a:rPr>
              <a:t>ID</a:t>
            </a:r>
            <a:endParaRPr sz="5333" b="1" dirty="0">
              <a:solidFill>
                <a:srgbClr val="83AEFB"/>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243295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8" name="Google Shape;358;p67"/>
          <p:cNvGrpSpPr/>
          <p:nvPr/>
        </p:nvGrpSpPr>
        <p:grpSpPr>
          <a:xfrm>
            <a:off x="609784" y="624381"/>
            <a:ext cx="574800" cy="574800"/>
            <a:chOff x="4616400" y="1950761"/>
            <a:chExt cx="431100" cy="431100"/>
          </a:xfrm>
        </p:grpSpPr>
        <p:sp>
          <p:nvSpPr>
            <p:cNvPr id="359" name="Google Shape;359;p67"/>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360" name="Google Shape;360;p6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61" name="Google Shape;361;p67"/>
          <p:cNvSpPr txBox="1"/>
          <p:nvPr/>
        </p:nvSpPr>
        <p:spPr>
          <a:xfrm>
            <a:off x="609800" y="2427434"/>
            <a:ext cx="10894400" cy="3210647"/>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133">
                <a:solidFill>
                  <a:schemeClr val="lt1"/>
                </a:solidFill>
                <a:latin typeface="DM Sans"/>
                <a:ea typeface="DM Sans"/>
                <a:cs typeface="DM Sans"/>
                <a:sym typeface="DM Sans"/>
              </a:rPr>
              <a:t>👉 Generalmente se usa para </a:t>
            </a:r>
            <a:r>
              <a:rPr lang="es" sz="2133" b="1">
                <a:solidFill>
                  <a:srgbClr val="EAFF6A"/>
                </a:solidFill>
                <a:latin typeface="DM Sans"/>
                <a:ea typeface="DM Sans"/>
                <a:cs typeface="DM Sans"/>
                <a:sym typeface="DM Sans"/>
              </a:rPr>
              <a:t>nombrar porciones de código y sectores</a:t>
            </a:r>
            <a:r>
              <a:rPr lang="es" sz="2133">
                <a:solidFill>
                  <a:schemeClr val="lt1"/>
                </a:solidFill>
                <a:latin typeface="DM Sans"/>
                <a:ea typeface="DM Sans"/>
                <a:cs typeface="DM Sans"/>
                <a:sym typeface="DM Sans"/>
              </a:rPr>
              <a:t>, como por ejemplo cuando quieres nombrar distintas secciones.</a:t>
            </a:r>
            <a:endParaRPr sz="2133">
              <a:solidFill>
                <a:schemeClr val="lt1"/>
              </a:solidFill>
              <a:latin typeface="DM Sans"/>
              <a:ea typeface="DM Sans"/>
              <a:cs typeface="DM Sans"/>
              <a:sym typeface="DM Sans"/>
            </a:endParaRPr>
          </a:p>
          <a:p>
            <a:pPr>
              <a:spcBef>
                <a:spcPts val="1333"/>
              </a:spcBef>
              <a:buClr>
                <a:schemeClr val="dk1"/>
              </a:buClr>
              <a:buSzPts val="1100"/>
            </a:pPr>
            <a:r>
              <a:rPr lang="es" sz="2133">
                <a:solidFill>
                  <a:schemeClr val="lt1"/>
                </a:solidFill>
                <a:latin typeface="DM Sans"/>
                <a:ea typeface="DM Sans"/>
                <a:cs typeface="DM Sans"/>
                <a:sym typeface="DM Sans"/>
              </a:rPr>
              <a:t>👉 Es posible ponerle ID a cualquier elemento HTML para darle un "nombre". Y así como el ID, todos los elementos también aceptan el atributo class="". </a:t>
            </a:r>
            <a:endParaRPr sz="2133">
              <a:solidFill>
                <a:schemeClr val="lt1"/>
              </a:solidFill>
              <a:latin typeface="DM Sans"/>
              <a:ea typeface="DM Sans"/>
              <a:cs typeface="DM Sans"/>
              <a:sym typeface="DM Sans"/>
            </a:endParaRPr>
          </a:p>
          <a:p>
            <a:pPr>
              <a:spcBef>
                <a:spcPts val="1333"/>
              </a:spcBef>
              <a:buClr>
                <a:schemeClr val="dk1"/>
              </a:buClr>
              <a:buSzPts val="1100"/>
            </a:pPr>
            <a:r>
              <a:rPr lang="es" sz="2133">
                <a:solidFill>
                  <a:schemeClr val="lt1"/>
                </a:solidFill>
                <a:latin typeface="DM Sans"/>
                <a:ea typeface="DM Sans"/>
                <a:cs typeface="DM Sans"/>
                <a:sym typeface="DM Sans"/>
              </a:rPr>
              <a:t>Dicha clase se utiliza cuando quieres aplicar el mismo estilo a más de un elemento, y la búsqueda por etiqueta no sirve para lograrlo. </a:t>
            </a:r>
            <a:endParaRPr sz="2133">
              <a:solidFill>
                <a:schemeClr val="lt1"/>
              </a:solidFill>
              <a:latin typeface="DM Sans"/>
              <a:ea typeface="DM Sans"/>
              <a:cs typeface="DM Sans"/>
              <a:sym typeface="DM Sans"/>
            </a:endParaRPr>
          </a:p>
          <a:p>
            <a:pPr>
              <a:spcBef>
                <a:spcPts val="1333"/>
              </a:spcBef>
              <a:spcAft>
                <a:spcPts val="1333"/>
              </a:spcAft>
            </a:pPr>
            <a:r>
              <a:rPr lang="es" sz="2133">
                <a:solidFill>
                  <a:schemeClr val="lt1"/>
                </a:solidFill>
                <a:latin typeface="DM Sans"/>
                <a:ea typeface="DM Sans"/>
                <a:cs typeface="DM Sans"/>
                <a:sym typeface="DM Sans"/>
              </a:rPr>
              <a:t>👉 No necesitas escribir varias veces el mismo CSS, ni repetir el ID.</a:t>
            </a:r>
            <a:endParaRPr sz="2133">
              <a:solidFill>
                <a:schemeClr val="lt1"/>
              </a:solidFill>
              <a:latin typeface="DM Sans"/>
              <a:ea typeface="DM Sans"/>
              <a:cs typeface="DM Sans"/>
              <a:sym typeface="DM Sans"/>
            </a:endParaRPr>
          </a:p>
        </p:txBody>
      </p:sp>
      <p:sp>
        <p:nvSpPr>
          <p:cNvPr id="362" name="Google Shape;362;p67"/>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ID</a:t>
            </a:r>
            <a:endParaRPr sz="5333" b="1">
              <a:solidFill>
                <a:srgbClr val="EAFF6A"/>
              </a:solidFill>
              <a:latin typeface="DM Sans"/>
              <a:ea typeface="DM Sans"/>
              <a:cs typeface="DM Sans"/>
              <a:sym typeface="DM Sans"/>
            </a:endParaRPr>
          </a:p>
        </p:txBody>
      </p:sp>
      <p:sp>
        <p:nvSpPr>
          <p:cNvPr id="363" name="Google Shape;363;p6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PARA RECORDAR</a:t>
            </a:r>
            <a:endParaRPr sz="2400">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ID desde CSS</a:t>
            </a:r>
            <a:endParaRPr sz="4000" b="1">
              <a:solidFill>
                <a:srgbClr val="9E9E9E"/>
              </a:solidFill>
              <a:latin typeface="DM Sans"/>
              <a:ea typeface="DM Sans"/>
              <a:cs typeface="DM Sans"/>
              <a:sym typeface="DM Sans"/>
            </a:endParaRPr>
          </a:p>
        </p:txBody>
      </p:sp>
      <p:sp>
        <p:nvSpPr>
          <p:cNvPr id="369" name="Google Shape;369;p68"/>
          <p:cNvSpPr txBox="1"/>
          <p:nvPr/>
        </p:nvSpPr>
        <p:spPr>
          <a:xfrm>
            <a:off x="631133" y="2309567"/>
            <a:ext cx="59500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Desde CSS, puedes </a:t>
            </a:r>
            <a:r>
              <a:rPr lang="es" b="1">
                <a:latin typeface="DM Sans"/>
                <a:ea typeface="DM Sans"/>
                <a:cs typeface="DM Sans"/>
                <a:sym typeface="DM Sans"/>
              </a:rPr>
              <a:t>usar los nombres que quieras</a:t>
            </a:r>
            <a:r>
              <a:rPr lang="es">
                <a:latin typeface="DM Sans"/>
                <a:ea typeface="DM Sans"/>
                <a:cs typeface="DM Sans"/>
                <a:sym typeface="DM Sans"/>
              </a:rPr>
              <a:t>, siempre y cuando empiecen con </a:t>
            </a:r>
            <a:r>
              <a:rPr lang="es" b="1">
                <a:highlight>
                  <a:srgbClr val="EAFF6A"/>
                </a:highlight>
                <a:latin typeface="DM Sans"/>
                <a:ea typeface="DM Sans"/>
                <a:cs typeface="DM Sans"/>
                <a:sym typeface="DM Sans"/>
              </a:rPr>
              <a:t>letras</a:t>
            </a:r>
            <a:r>
              <a:rPr lang="es">
                <a:latin typeface="DM Sans"/>
                <a:ea typeface="DM Sans"/>
                <a:cs typeface="DM Sans"/>
                <a:sym typeface="DM Sans"/>
              </a:rPr>
              <a:t>, y pongas un </a:t>
            </a:r>
            <a:r>
              <a:rPr lang="es" b="1">
                <a:latin typeface="DM Sans"/>
                <a:ea typeface="DM Sans"/>
                <a:cs typeface="DM Sans"/>
                <a:sym typeface="DM Sans"/>
              </a:rPr>
              <a:t>“#”</a:t>
            </a:r>
            <a:r>
              <a:rPr lang="es">
                <a:latin typeface="DM Sans"/>
                <a:ea typeface="DM Sans"/>
                <a:cs typeface="DM Sans"/>
                <a:sym typeface="DM Sans"/>
              </a:rPr>
              <a:t> adelante. Lo recomendable es poner un nombre que haga referencias a los estilos que tendrá. Por ejemplo: </a:t>
            </a:r>
            <a:endParaRPr>
              <a:latin typeface="DM Sans"/>
              <a:ea typeface="DM Sans"/>
              <a:cs typeface="DM Sans"/>
              <a:sym typeface="DM Sans"/>
            </a:endParaRPr>
          </a:p>
        </p:txBody>
      </p:sp>
      <p:grpSp>
        <p:nvGrpSpPr>
          <p:cNvPr id="370" name="Google Shape;370;p68"/>
          <p:cNvGrpSpPr/>
          <p:nvPr/>
        </p:nvGrpSpPr>
        <p:grpSpPr>
          <a:xfrm>
            <a:off x="10362333" y="211367"/>
            <a:ext cx="1123600" cy="1107200"/>
            <a:chOff x="3041675" y="148875"/>
            <a:chExt cx="842700" cy="830400"/>
          </a:xfrm>
        </p:grpSpPr>
        <p:sp>
          <p:nvSpPr>
            <p:cNvPr id="371" name="Google Shape;371;p68"/>
            <p:cNvSpPr/>
            <p:nvPr/>
          </p:nvSpPr>
          <p:spPr>
            <a:xfrm>
              <a:off x="3041675" y="148875"/>
              <a:ext cx="842700" cy="8304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4000">
                <a:latin typeface="Anton"/>
                <a:ea typeface="Anton"/>
                <a:cs typeface="Anton"/>
                <a:sym typeface="Anton"/>
              </a:endParaRPr>
            </a:p>
          </p:txBody>
        </p:sp>
        <p:pic>
          <p:nvPicPr>
            <p:cNvPr id="372" name="Google Shape;372;p68"/>
            <p:cNvPicPr preferRelativeResize="0"/>
            <p:nvPr/>
          </p:nvPicPr>
          <p:blipFill rotWithShape="1">
            <a:blip r:embed="rId3">
              <a:alphaModFix/>
            </a:blip>
            <a:srcRect/>
            <a:stretch/>
          </p:blipFill>
          <p:spPr>
            <a:xfrm>
              <a:off x="3161863" y="262912"/>
              <a:ext cx="602325" cy="602325"/>
            </a:xfrm>
            <a:prstGeom prst="rect">
              <a:avLst/>
            </a:prstGeom>
            <a:noFill/>
            <a:ln>
              <a:noFill/>
            </a:ln>
          </p:spPr>
        </p:pic>
      </p:grpSp>
      <p:graphicFrame>
        <p:nvGraphicFramePr>
          <p:cNvPr id="373" name="Google Shape;373;p68"/>
          <p:cNvGraphicFramePr/>
          <p:nvPr/>
        </p:nvGraphicFramePr>
        <p:xfrm>
          <a:off x="2487101" y="3862833"/>
          <a:ext cx="7581900" cy="1706881"/>
        </p:xfrm>
        <a:graphic>
          <a:graphicData uri="http://schemas.openxmlformats.org/drawingml/2006/table">
            <a:tbl>
              <a:tblPr>
                <a:noFill/>
              </a:tblPr>
              <a:tblGrid>
                <a:gridCol w="7581900">
                  <a:extLst>
                    <a:ext uri="{9D8B030D-6E8A-4147-A177-3AD203B41FA5}">
                      <a16:colId xmlns:a16="http://schemas.microsoft.com/office/drawing/2014/main" val="20000"/>
                    </a:ext>
                  </a:extLst>
                </a:gridCol>
              </a:tblGrid>
              <a:tr h="1266613">
                <a:tc>
                  <a:txBody>
                    <a:bodyPr/>
                    <a:lstStyle/>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FF9900"/>
                          </a:solidFill>
                          <a:latin typeface="Consolas"/>
                          <a:ea typeface="Consolas"/>
                          <a:cs typeface="Consolas"/>
                          <a:sym typeface="Consolas"/>
                        </a:rPr>
                        <a:t>#productos </a:t>
                      </a:r>
                      <a:r>
                        <a:rPr lang="es" sz="2400" u="none" strike="noStrike" cap="none">
                          <a:solidFill>
                            <a:srgbClr val="D9D9D9"/>
                          </a:solidFill>
                          <a:latin typeface="Consolas"/>
                          <a:ea typeface="Consolas"/>
                          <a:cs typeface="Consolas"/>
                          <a:sym typeface="Consolas"/>
                        </a:rPr>
                        <a:t>{</a:t>
                      </a:r>
                      <a:endParaRPr sz="24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999999"/>
                          </a:solidFill>
                          <a:latin typeface="Consolas"/>
                          <a:ea typeface="Consolas"/>
                          <a:cs typeface="Consolas"/>
                          <a:sym typeface="Consolas"/>
                        </a:rPr>
                        <a:t>  /* codigo CSS */</a:t>
                      </a:r>
                      <a:endParaRPr sz="2400" u="none" strike="noStrike" cap="none">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a:t>
                      </a:r>
                      <a:endParaRPr sz="24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HTML: Atributo ID =“”</a:t>
            </a:r>
            <a:endParaRPr sz="4000" b="1">
              <a:solidFill>
                <a:srgbClr val="9E9E9E"/>
              </a:solidFill>
              <a:latin typeface="DM Sans"/>
              <a:ea typeface="DM Sans"/>
              <a:cs typeface="DM Sans"/>
              <a:sym typeface="DM Sans"/>
            </a:endParaRPr>
          </a:p>
        </p:txBody>
      </p:sp>
      <p:sp>
        <p:nvSpPr>
          <p:cNvPr id="379" name="Google Shape;379;p69"/>
          <p:cNvSpPr txBox="1"/>
          <p:nvPr/>
        </p:nvSpPr>
        <p:spPr>
          <a:xfrm>
            <a:off x="631133" y="2309567"/>
            <a:ext cx="59500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aplicar un ID en el HTML, debes usar el atributo “id”, y luego en el valor el nombre del ID (que has especificado en CSS). Por ejemplo: </a:t>
            </a:r>
            <a:endParaRPr>
              <a:latin typeface="DM Sans"/>
              <a:ea typeface="DM Sans"/>
              <a:cs typeface="DM Sans"/>
              <a:sym typeface="DM Sans"/>
            </a:endParaRPr>
          </a:p>
        </p:txBody>
      </p:sp>
      <p:grpSp>
        <p:nvGrpSpPr>
          <p:cNvPr id="380" name="Google Shape;380;p69"/>
          <p:cNvGrpSpPr/>
          <p:nvPr/>
        </p:nvGrpSpPr>
        <p:grpSpPr>
          <a:xfrm>
            <a:off x="10362333" y="211367"/>
            <a:ext cx="1123600" cy="1107200"/>
            <a:chOff x="3041675" y="148875"/>
            <a:chExt cx="842700" cy="830400"/>
          </a:xfrm>
        </p:grpSpPr>
        <p:sp>
          <p:nvSpPr>
            <p:cNvPr id="381" name="Google Shape;381;p69"/>
            <p:cNvSpPr/>
            <p:nvPr/>
          </p:nvSpPr>
          <p:spPr>
            <a:xfrm>
              <a:off x="3041675" y="148875"/>
              <a:ext cx="842700" cy="8304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4000">
                <a:latin typeface="Anton"/>
                <a:ea typeface="Anton"/>
                <a:cs typeface="Anton"/>
                <a:sym typeface="Anton"/>
              </a:endParaRPr>
            </a:p>
          </p:txBody>
        </p:sp>
        <p:pic>
          <p:nvPicPr>
            <p:cNvPr id="382" name="Google Shape;382;p69"/>
            <p:cNvPicPr preferRelativeResize="0"/>
            <p:nvPr/>
          </p:nvPicPr>
          <p:blipFill rotWithShape="1">
            <a:blip r:embed="rId3">
              <a:alphaModFix/>
            </a:blip>
            <a:srcRect/>
            <a:stretch/>
          </p:blipFill>
          <p:spPr>
            <a:xfrm>
              <a:off x="3161863" y="262912"/>
              <a:ext cx="602325" cy="602325"/>
            </a:xfrm>
            <a:prstGeom prst="rect">
              <a:avLst/>
            </a:prstGeom>
            <a:noFill/>
            <a:ln>
              <a:noFill/>
            </a:ln>
          </p:spPr>
        </p:pic>
      </p:grpSp>
      <p:graphicFrame>
        <p:nvGraphicFramePr>
          <p:cNvPr id="383" name="Google Shape;383;p69"/>
          <p:cNvGraphicFramePr/>
          <p:nvPr/>
        </p:nvGraphicFramePr>
        <p:xfrm>
          <a:off x="1909934" y="3554233"/>
          <a:ext cx="8982100" cy="2072641"/>
        </p:xfrm>
        <a:graphic>
          <a:graphicData uri="http://schemas.openxmlformats.org/drawingml/2006/table">
            <a:tbl>
              <a:tblPr>
                <a:noFill/>
              </a:tblPr>
              <a:tblGrid>
                <a:gridCol w="8982100">
                  <a:extLst>
                    <a:ext uri="{9D8B030D-6E8A-4147-A177-3AD203B41FA5}">
                      <a16:colId xmlns:a16="http://schemas.microsoft.com/office/drawing/2014/main" val="20000"/>
                    </a:ext>
                  </a:extLst>
                </a:gridCol>
              </a:tblGrid>
              <a:tr h="1632373">
                <a:tc>
                  <a:txBody>
                    <a:bodyPr/>
                    <a:lstStyle/>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&lt;</a:t>
                      </a:r>
                      <a:r>
                        <a:rPr lang="es" sz="2400" u="none" strike="noStrike" cap="none">
                          <a:solidFill>
                            <a:srgbClr val="E06666"/>
                          </a:solidFill>
                          <a:latin typeface="Consolas"/>
                          <a:ea typeface="Consolas"/>
                          <a:cs typeface="Consolas"/>
                          <a:sym typeface="Consolas"/>
                        </a:rPr>
                        <a:t>section </a:t>
                      </a:r>
                      <a:r>
                        <a:rPr lang="es" sz="2400" u="none" strike="noStrike" cap="none">
                          <a:solidFill>
                            <a:srgbClr val="FF9900"/>
                          </a:solidFill>
                          <a:latin typeface="Consolas"/>
                          <a:ea typeface="Consolas"/>
                          <a:cs typeface="Consolas"/>
                          <a:sym typeface="Consolas"/>
                        </a:rPr>
                        <a:t>id</a:t>
                      </a:r>
                      <a:r>
                        <a:rPr lang="es" sz="2400" u="none" strike="noStrike" cap="none">
                          <a:solidFill>
                            <a:srgbClr val="D9D9D9"/>
                          </a:solidFill>
                          <a:latin typeface="Consolas"/>
                          <a:ea typeface="Consolas"/>
                          <a:cs typeface="Consolas"/>
                          <a:sym typeface="Consolas"/>
                        </a:rPr>
                        <a:t>=</a:t>
                      </a:r>
                      <a:r>
                        <a:rPr lang="es" sz="2400" u="none" strike="noStrike" cap="none">
                          <a:solidFill>
                            <a:srgbClr val="93C47D"/>
                          </a:solidFill>
                          <a:latin typeface="Consolas"/>
                          <a:ea typeface="Consolas"/>
                          <a:cs typeface="Consolas"/>
                          <a:sym typeface="Consolas"/>
                        </a:rPr>
                        <a:t>"productos"</a:t>
                      </a:r>
                      <a:r>
                        <a:rPr lang="es" sz="2400" u="none" strike="noStrike" cap="none">
                          <a:solidFill>
                            <a:srgbClr val="D9D9D9"/>
                          </a:solidFill>
                          <a:latin typeface="Consolas"/>
                          <a:ea typeface="Consolas"/>
                          <a:cs typeface="Consolas"/>
                          <a:sym typeface="Consolas"/>
                        </a:rPr>
                        <a:t>&gt;</a:t>
                      </a:r>
                      <a:endParaRPr sz="24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E06666"/>
                          </a:solidFill>
                          <a:latin typeface="Consolas"/>
                          <a:ea typeface="Consolas"/>
                          <a:cs typeface="Consolas"/>
                          <a:sym typeface="Consolas"/>
                        </a:rPr>
                        <a:t>   </a:t>
                      </a:r>
                      <a:endParaRPr sz="2400" u="none" strike="noStrike" cap="none">
                        <a:solidFill>
                          <a:srgbClr val="E06666"/>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2400" u="none" strike="noStrike" cap="none">
                        <a:solidFill>
                          <a:srgbClr val="E06666"/>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2400" u="none" strike="noStrike" cap="none">
                          <a:solidFill>
                            <a:srgbClr val="D9D9D9"/>
                          </a:solidFill>
                          <a:latin typeface="Consolas"/>
                          <a:ea typeface="Consolas"/>
                          <a:cs typeface="Consolas"/>
                          <a:sym typeface="Consolas"/>
                        </a:rPr>
                        <a:t>&lt;</a:t>
                      </a:r>
                      <a:r>
                        <a:rPr lang="es" sz="2400" u="none" strike="noStrike" cap="none">
                          <a:solidFill>
                            <a:srgbClr val="EFEFEF"/>
                          </a:solidFill>
                          <a:latin typeface="Consolas"/>
                          <a:ea typeface="Consolas"/>
                          <a:cs typeface="Consolas"/>
                          <a:sym typeface="Consolas"/>
                        </a:rPr>
                        <a:t>/</a:t>
                      </a:r>
                      <a:r>
                        <a:rPr lang="es" sz="2400" u="none" strike="noStrike" cap="none">
                          <a:solidFill>
                            <a:srgbClr val="E06666"/>
                          </a:solidFill>
                          <a:latin typeface="Consolas"/>
                          <a:ea typeface="Consolas"/>
                          <a:cs typeface="Consolas"/>
                          <a:sym typeface="Consolas"/>
                        </a:rPr>
                        <a:t>section</a:t>
                      </a:r>
                      <a:r>
                        <a:rPr lang="es" sz="2400" u="none" strike="noStrike" cap="none">
                          <a:solidFill>
                            <a:srgbClr val="D9D9D9"/>
                          </a:solidFill>
                          <a:latin typeface="Consolas"/>
                          <a:ea typeface="Consolas"/>
                          <a:cs typeface="Consolas"/>
                          <a:sym typeface="Consolas"/>
                        </a:rPr>
                        <a:t>&gt;</a:t>
                      </a:r>
                      <a:r>
                        <a:rPr lang="es" sz="2400" u="none" strike="noStrike" cap="none">
                          <a:solidFill>
                            <a:srgbClr val="E06666"/>
                          </a:solidFill>
                          <a:latin typeface="Consolas"/>
                          <a:ea typeface="Consolas"/>
                          <a:cs typeface="Consolas"/>
                          <a:sym typeface="Consolas"/>
                        </a:rPr>
                        <a:t> </a:t>
                      </a:r>
                      <a:endParaRPr sz="2400" u="none" strike="noStrike" cap="none">
                        <a:solidFill>
                          <a:srgbClr val="666666"/>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latin typeface="DM Sans"/>
                <a:ea typeface="DM Sans"/>
                <a:cs typeface="DM Sans"/>
                <a:sym typeface="DM Sans"/>
              </a:rPr>
              <a:t>Class vs ID</a:t>
            </a:r>
            <a:endParaRPr sz="5333" b="1">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aphicFrame>
        <p:nvGraphicFramePr>
          <p:cNvPr id="393" name="Google Shape;393;p71"/>
          <p:cNvGraphicFramePr/>
          <p:nvPr/>
        </p:nvGraphicFramePr>
        <p:xfrm>
          <a:off x="427801" y="1254867"/>
          <a:ext cx="11336367" cy="5923843"/>
        </p:xfrm>
        <a:graphic>
          <a:graphicData uri="http://schemas.openxmlformats.org/drawingml/2006/table">
            <a:tbl>
              <a:tblPr>
                <a:noFill/>
              </a:tblPr>
              <a:tblGrid>
                <a:gridCol w="2074533">
                  <a:extLst>
                    <a:ext uri="{9D8B030D-6E8A-4147-A177-3AD203B41FA5}">
                      <a16:colId xmlns:a16="http://schemas.microsoft.com/office/drawing/2014/main" val="20000"/>
                    </a:ext>
                  </a:extLst>
                </a:gridCol>
                <a:gridCol w="2798767">
                  <a:extLst>
                    <a:ext uri="{9D8B030D-6E8A-4147-A177-3AD203B41FA5}">
                      <a16:colId xmlns:a16="http://schemas.microsoft.com/office/drawing/2014/main" val="20001"/>
                    </a:ext>
                  </a:extLst>
                </a:gridCol>
                <a:gridCol w="3028400">
                  <a:extLst>
                    <a:ext uri="{9D8B030D-6E8A-4147-A177-3AD203B41FA5}">
                      <a16:colId xmlns:a16="http://schemas.microsoft.com/office/drawing/2014/main" val="20002"/>
                    </a:ext>
                  </a:extLst>
                </a:gridCol>
                <a:gridCol w="3434667">
                  <a:extLst>
                    <a:ext uri="{9D8B030D-6E8A-4147-A177-3AD203B41FA5}">
                      <a16:colId xmlns:a16="http://schemas.microsoft.com/office/drawing/2014/main" val="20003"/>
                    </a:ext>
                  </a:extLst>
                </a:gridCol>
              </a:tblGrid>
              <a:tr h="1706840">
                <a:tc>
                  <a:txBody>
                    <a:bodyPr/>
                    <a:lstStyle/>
                    <a:p>
                      <a:pPr marL="0" marR="0" lvl="0" indent="0" algn="l" rtl="0">
                        <a:lnSpc>
                          <a:spcPct val="100000"/>
                        </a:lnSpc>
                        <a:spcBef>
                          <a:spcPts val="0"/>
                        </a:spcBef>
                        <a:spcAft>
                          <a:spcPts val="0"/>
                        </a:spcAft>
                        <a:buClr>
                          <a:srgbClr val="000000"/>
                        </a:buClr>
                        <a:buSzPts val="1400"/>
                        <a:buFont typeface="Arial"/>
                        <a:buNone/>
                      </a:pPr>
                      <a:endParaRPr sz="2400" u="none" strike="noStrike" cap="none">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¿Se puede reutilizar su nombre en el HTML?</a:t>
                      </a:r>
                      <a:endParaRPr sz="2400" b="1" u="none" strike="noStrike" cap="none">
                        <a:latin typeface="DM Sans"/>
                        <a:ea typeface="DM Sans"/>
                        <a:cs typeface="DM Sans"/>
                        <a:sym typeface="DM Sans"/>
                      </a:endParaRPr>
                    </a:p>
                  </a:txBody>
                  <a:tcPr marL="121900" marR="121900" marT="121900" marB="121900">
                    <a:solidFill>
                      <a:srgbClr val="83AEF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¿Se puede usar varias veces en un atributo en el HTML?</a:t>
                      </a:r>
                      <a:endParaRPr sz="2400" b="1" u="none" strike="noStrike" cap="none">
                        <a:latin typeface="DM Sans"/>
                        <a:ea typeface="DM Sans"/>
                        <a:cs typeface="DM Sans"/>
                        <a:sym typeface="DM Sans"/>
                      </a:endParaRPr>
                    </a:p>
                  </a:txBody>
                  <a:tcPr marL="121900" marR="121900" marT="121900" marB="121900">
                    <a:solidFill>
                      <a:srgbClr val="83AEF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¿Cuándo lo uso?</a:t>
                      </a:r>
                      <a:endParaRPr sz="2400" b="1" u="none" strike="noStrike" cap="none">
                        <a:latin typeface="DM Sans"/>
                        <a:ea typeface="DM Sans"/>
                        <a:cs typeface="DM Sans"/>
                        <a:sym typeface="DM Sans"/>
                      </a:endParaRPr>
                    </a:p>
                  </a:txBody>
                  <a:tcPr marL="121900" marR="121900" marT="121900" marB="121900">
                    <a:solidFill>
                      <a:srgbClr val="83AEFB"/>
                    </a:solidFill>
                  </a:tcPr>
                </a:tc>
                <a:extLst>
                  <a:ext uri="{0D108BD9-81ED-4DB2-BD59-A6C34878D82A}">
                    <a16:rowId xmlns:a16="http://schemas.microsoft.com/office/drawing/2014/main" val="10000"/>
                  </a:ext>
                </a:extLst>
              </a:tr>
              <a:tr h="975320">
                <a:tc>
                  <a:txBody>
                    <a:bodyPr/>
                    <a:lstStyle/>
                    <a:p>
                      <a:pPr marL="0" marR="0" lvl="0" indent="0" algn="l"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ID</a:t>
                      </a:r>
                      <a:endParaRPr sz="2400" b="1" u="none" strike="noStrike" cap="none">
                        <a:latin typeface="DM Sans"/>
                        <a:ea typeface="DM Sans"/>
                        <a:cs typeface="DM Sans"/>
                        <a:sym typeface="DM Sans"/>
                      </a:endParaRPr>
                    </a:p>
                  </a:txBody>
                  <a:tcPr marL="121900" marR="121900" marT="121900" marB="121900">
                    <a:solidFill>
                      <a:srgbClr val="EAFF6A"/>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s" sz="2400" b="1" u="none" strike="noStrike" cap="none">
                          <a:solidFill>
                            <a:srgbClr val="C92121"/>
                          </a:solidFill>
                          <a:latin typeface="DM Sans"/>
                          <a:ea typeface="DM Sans"/>
                          <a:cs typeface="DM Sans"/>
                          <a:sym typeface="DM Sans"/>
                        </a:rPr>
                        <a:t>NO</a:t>
                      </a:r>
                      <a:endParaRPr sz="2400" b="1" u="none" strike="noStrike" cap="none">
                        <a:solidFill>
                          <a:srgbClr val="C92121"/>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2000"/>
                        <a:buFont typeface="Arial"/>
                        <a:buNone/>
                      </a:pPr>
                      <a:r>
                        <a:rPr lang="es" sz="2400" b="1" u="none" strike="noStrike" cap="none">
                          <a:solidFill>
                            <a:srgbClr val="C92121"/>
                          </a:solidFill>
                          <a:latin typeface="DM Sans"/>
                          <a:ea typeface="DM Sans"/>
                          <a:cs typeface="DM Sans"/>
                          <a:sym typeface="DM Sans"/>
                        </a:rPr>
                        <a:t>NO</a:t>
                      </a:r>
                      <a:endParaRPr sz="2400" b="1" u="none" strike="noStrike" cap="none">
                        <a:solidFill>
                          <a:srgbClr val="C92121"/>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400"/>
                        <a:buFont typeface="Arial"/>
                        <a:buNone/>
                      </a:pPr>
                      <a:r>
                        <a:rPr lang="es" sz="2400" u="none" strike="noStrike" cap="none">
                          <a:latin typeface="DM Sans"/>
                          <a:ea typeface="DM Sans"/>
                          <a:cs typeface="DM Sans"/>
                          <a:sym typeface="DM Sans"/>
                        </a:rPr>
                        <a:t>Nombrar secciones, divisiones de código</a:t>
                      </a:r>
                      <a:endParaRPr sz="2400" u="none" strike="noStrike" cap="none">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975320">
                <a:tc>
                  <a:txBody>
                    <a:bodyPr/>
                    <a:lstStyle/>
                    <a:p>
                      <a:pPr marL="0" marR="0" lvl="0" indent="0" algn="l"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CLASS</a:t>
                      </a:r>
                      <a:endParaRPr sz="2400" b="1" u="none" strike="noStrike" cap="none">
                        <a:latin typeface="DM Sans"/>
                        <a:ea typeface="DM Sans"/>
                        <a:cs typeface="DM Sans"/>
                        <a:sym typeface="DM Sans"/>
                      </a:endParaRPr>
                    </a:p>
                  </a:txBody>
                  <a:tcPr marL="121900" marR="121900" marT="121900" marB="121900">
                    <a:solidFill>
                      <a:srgbClr val="EAFF6A"/>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s" sz="2400" b="1" u="none" strike="noStrike" cap="none">
                          <a:solidFill>
                            <a:srgbClr val="6AA84F"/>
                          </a:solidFill>
                          <a:latin typeface="DM Sans"/>
                          <a:ea typeface="DM Sans"/>
                          <a:cs typeface="DM Sans"/>
                          <a:sym typeface="DM Sans"/>
                        </a:rPr>
                        <a:t>SI</a:t>
                      </a:r>
                      <a:endParaRPr sz="2400" b="1" u="none" strike="noStrike" cap="none">
                        <a:solidFill>
                          <a:srgbClr val="6AA84F"/>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2000"/>
                        <a:buFont typeface="Arial"/>
                        <a:buNone/>
                      </a:pPr>
                      <a:r>
                        <a:rPr lang="es" sz="2400" b="1" u="none" strike="noStrike" cap="none">
                          <a:solidFill>
                            <a:srgbClr val="6AA84F"/>
                          </a:solidFill>
                          <a:latin typeface="DM Sans"/>
                          <a:ea typeface="DM Sans"/>
                          <a:cs typeface="DM Sans"/>
                          <a:sym typeface="DM Sans"/>
                        </a:rPr>
                        <a:t>SI</a:t>
                      </a:r>
                      <a:endParaRPr sz="2400" b="1" u="none" strike="noStrike" cap="none">
                        <a:solidFill>
                          <a:srgbClr val="6AA84F"/>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400"/>
                        <a:buFont typeface="Arial"/>
                        <a:buNone/>
                      </a:pPr>
                      <a:r>
                        <a:rPr lang="es" sz="2400" u="none" strike="noStrike" cap="none">
                          <a:latin typeface="DM Sans"/>
                          <a:ea typeface="DM Sans"/>
                          <a:cs typeface="DM Sans"/>
                          <a:sym typeface="DM Sans"/>
                        </a:rPr>
                        <a:t>Especificar diseño aparte del código</a:t>
                      </a:r>
                      <a:endParaRPr sz="2400" u="none" strike="noStrike" cap="none">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1291043">
                <a:tc>
                  <a:txBody>
                    <a:bodyPr/>
                    <a:lstStyle/>
                    <a:p>
                      <a:pPr marL="0" marR="0" lvl="0" indent="0" algn="l"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Ejemplo ID</a:t>
                      </a:r>
                      <a:endParaRPr sz="2400" b="1" u="none" strike="noStrike" cap="none">
                        <a:latin typeface="DM Sans"/>
                        <a:ea typeface="DM Sans"/>
                        <a:cs typeface="DM Sans"/>
                        <a:sym typeface="DM Sans"/>
                      </a:endParaRPr>
                    </a:p>
                  </a:txBody>
                  <a:tcPr marL="121900" marR="121900" marT="121900" marB="121900">
                    <a:solidFill>
                      <a:srgbClr val="EAFF6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2400" u="none" strike="noStrike" cap="none">
                          <a:solidFill>
                            <a:srgbClr val="434343"/>
                          </a:solidFill>
                          <a:latin typeface="DM Sans"/>
                          <a:ea typeface="DM Sans"/>
                          <a:cs typeface="DM Sans"/>
                          <a:sym typeface="DM Sans"/>
                        </a:rPr>
                        <a:t>id="productos"</a:t>
                      </a:r>
                      <a:endParaRPr sz="2400" u="none" strike="noStrike" cap="none">
                        <a:solidFill>
                          <a:srgbClr val="434343"/>
                        </a:solidFill>
                        <a:latin typeface="DM Sans"/>
                        <a:ea typeface="DM Sans"/>
                        <a:cs typeface="DM Sans"/>
                        <a:sym typeface="DM Sans"/>
                      </a:endParaRPr>
                    </a:p>
                    <a:p>
                      <a:pPr marL="0" marR="0" lvl="0" indent="0" algn="ctr" rtl="0">
                        <a:lnSpc>
                          <a:spcPct val="100000"/>
                        </a:lnSpc>
                        <a:spcBef>
                          <a:spcPts val="0"/>
                        </a:spcBef>
                        <a:spcAft>
                          <a:spcPts val="0"/>
                        </a:spcAft>
                        <a:buClr>
                          <a:schemeClr val="dk1"/>
                        </a:buClr>
                        <a:buSzPts val="1100"/>
                        <a:buFont typeface="Arial"/>
                        <a:buNone/>
                      </a:pPr>
                      <a:r>
                        <a:rPr lang="es" sz="2400" u="none" strike="noStrike" cap="none">
                          <a:solidFill>
                            <a:srgbClr val="434343"/>
                          </a:solidFill>
                          <a:latin typeface="DM Sans"/>
                          <a:ea typeface="DM Sans"/>
                          <a:cs typeface="DM Sans"/>
                          <a:sym typeface="DM Sans"/>
                        </a:rPr>
                        <a:t>id="productos2"</a:t>
                      </a:r>
                      <a:endParaRPr sz="2400" u="none" strike="noStrike" cap="none">
                        <a:solidFill>
                          <a:srgbClr val="434343"/>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2000"/>
                        <a:buFont typeface="Arial"/>
                        <a:buNone/>
                      </a:pPr>
                      <a:endParaRPr sz="2400" u="none" strike="noStrike" cap="none">
                        <a:solidFill>
                          <a:srgbClr val="6AA84F"/>
                        </a:solidFill>
                        <a:latin typeface="DM Sans"/>
                        <a:ea typeface="DM Sans"/>
                        <a:cs typeface="DM Sans"/>
                        <a:sym typeface="DM Sans"/>
                      </a:endParaRPr>
                    </a:p>
                  </a:txBody>
                  <a:tcPr marL="121900" marR="121900" marT="121900" marB="121900"/>
                </a:tc>
                <a:tc>
                  <a:txBody>
                    <a:bodyPr/>
                    <a:lstStyle/>
                    <a:p>
                      <a:pPr marL="0" marR="0" lvl="0" indent="0" algn="ctr" rtl="0">
                        <a:lnSpc>
                          <a:spcPct val="150000"/>
                        </a:lnSpc>
                        <a:spcBef>
                          <a:spcPts val="0"/>
                        </a:spcBef>
                        <a:spcAft>
                          <a:spcPts val="0"/>
                        </a:spcAft>
                        <a:buClr>
                          <a:srgbClr val="000000"/>
                        </a:buClr>
                        <a:buSzPts val="1400"/>
                        <a:buFont typeface="Arial"/>
                        <a:buNone/>
                      </a:pPr>
                      <a:r>
                        <a:rPr lang="es" sz="2400" u="none" strike="noStrike" cap="none">
                          <a:solidFill>
                            <a:srgbClr val="800000"/>
                          </a:solidFill>
                          <a:highlight>
                            <a:srgbClr val="FFFFFF"/>
                          </a:highlight>
                          <a:latin typeface="DM Sans"/>
                          <a:ea typeface="DM Sans"/>
                          <a:cs typeface="DM Sans"/>
                          <a:sym typeface="DM Sans"/>
                        </a:rPr>
                        <a:t>&lt;section</a:t>
                      </a:r>
                      <a:r>
                        <a:rPr lang="es" sz="2400" u="none" strike="noStrike" cap="none">
                          <a:solidFill>
                            <a:schemeClr val="dk1"/>
                          </a:solidFill>
                          <a:highlight>
                            <a:srgbClr val="FFFFFF"/>
                          </a:highlight>
                          <a:latin typeface="DM Sans"/>
                          <a:ea typeface="DM Sans"/>
                          <a:cs typeface="DM Sans"/>
                          <a:sym typeface="DM Sans"/>
                        </a:rPr>
                        <a:t> </a:t>
                      </a:r>
                      <a:r>
                        <a:rPr lang="es" sz="2400" u="none" strike="noStrike" cap="none">
                          <a:solidFill>
                            <a:srgbClr val="FF0000"/>
                          </a:solidFill>
                          <a:highlight>
                            <a:srgbClr val="FFFFFF"/>
                          </a:highlight>
                          <a:latin typeface="DM Sans"/>
                          <a:ea typeface="DM Sans"/>
                          <a:cs typeface="DM Sans"/>
                          <a:sym typeface="DM Sans"/>
                        </a:rPr>
                        <a:t>id</a:t>
                      </a:r>
                      <a:r>
                        <a:rPr lang="es" sz="2400" u="none" strike="noStrike" cap="none">
                          <a:solidFill>
                            <a:schemeClr val="dk1"/>
                          </a:solidFill>
                          <a:highlight>
                            <a:srgbClr val="FFFFFF"/>
                          </a:highlight>
                          <a:latin typeface="DM Sans"/>
                          <a:ea typeface="DM Sans"/>
                          <a:cs typeface="DM Sans"/>
                          <a:sym typeface="DM Sans"/>
                        </a:rPr>
                        <a:t>=</a:t>
                      </a:r>
                      <a:r>
                        <a:rPr lang="es" sz="2400" u="none" strike="noStrike" cap="none">
                          <a:solidFill>
                            <a:srgbClr val="0000FF"/>
                          </a:solidFill>
                          <a:highlight>
                            <a:srgbClr val="FFFFFF"/>
                          </a:highlight>
                          <a:latin typeface="DM Sans"/>
                          <a:ea typeface="DM Sans"/>
                          <a:cs typeface="DM Sans"/>
                          <a:sym typeface="DM Sans"/>
                        </a:rPr>
                        <a:t>"productos"</a:t>
                      </a:r>
                      <a:r>
                        <a:rPr lang="es" sz="2400" u="none" strike="noStrike" cap="none">
                          <a:solidFill>
                            <a:srgbClr val="800000"/>
                          </a:solidFill>
                          <a:highlight>
                            <a:srgbClr val="FFFFFF"/>
                          </a:highlight>
                          <a:latin typeface="DM Sans"/>
                          <a:ea typeface="DM Sans"/>
                          <a:cs typeface="DM Sans"/>
                          <a:sym typeface="DM Sans"/>
                        </a:rPr>
                        <a:t>&gt;</a:t>
                      </a:r>
                      <a:endParaRPr sz="2400" u="none" strike="noStrike" cap="none">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975320">
                <a:tc>
                  <a:txBody>
                    <a:bodyPr/>
                    <a:lstStyle/>
                    <a:p>
                      <a:pPr marL="0" marR="0" lvl="0" indent="0" algn="l" rtl="0">
                        <a:lnSpc>
                          <a:spcPct val="100000"/>
                        </a:lnSpc>
                        <a:spcBef>
                          <a:spcPts val="0"/>
                        </a:spcBef>
                        <a:spcAft>
                          <a:spcPts val="0"/>
                        </a:spcAft>
                        <a:buClr>
                          <a:srgbClr val="000000"/>
                        </a:buClr>
                        <a:buSzPts val="1400"/>
                        <a:buFont typeface="Arial"/>
                        <a:buNone/>
                      </a:pPr>
                      <a:r>
                        <a:rPr lang="es" sz="2400" b="1" u="none" strike="noStrike" cap="none">
                          <a:latin typeface="DM Sans"/>
                          <a:ea typeface="DM Sans"/>
                          <a:cs typeface="DM Sans"/>
                          <a:sym typeface="DM Sans"/>
                        </a:rPr>
                        <a:t>Ejemplo CLASS</a:t>
                      </a:r>
                      <a:endParaRPr sz="2400" b="1" u="none" strike="noStrike" cap="none">
                        <a:latin typeface="DM Sans"/>
                        <a:ea typeface="DM Sans"/>
                        <a:cs typeface="DM Sans"/>
                        <a:sym typeface="DM Sans"/>
                      </a:endParaRPr>
                    </a:p>
                  </a:txBody>
                  <a:tcPr marL="121900" marR="121900" marT="121900" marB="121900">
                    <a:solidFill>
                      <a:srgbClr val="EAFF6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 sz="2400" u="none" strike="noStrike" cap="none">
                          <a:solidFill>
                            <a:srgbClr val="434343"/>
                          </a:solidFill>
                          <a:latin typeface="DM Sans"/>
                          <a:ea typeface="DM Sans"/>
                          <a:cs typeface="DM Sans"/>
                          <a:sym typeface="DM Sans"/>
                        </a:rPr>
                        <a:t>class="bordes"</a:t>
                      </a:r>
                      <a:endParaRPr sz="2400" u="none" strike="noStrike" cap="none">
                        <a:solidFill>
                          <a:srgbClr val="434343"/>
                        </a:solidFill>
                        <a:latin typeface="DM Sans"/>
                        <a:ea typeface="DM Sans"/>
                        <a:cs typeface="DM Sans"/>
                        <a:sym typeface="DM Sans"/>
                      </a:endParaRPr>
                    </a:p>
                    <a:p>
                      <a:pPr marL="0" marR="0" lvl="0" indent="0" algn="ctr" rtl="0">
                        <a:lnSpc>
                          <a:spcPct val="100000"/>
                        </a:lnSpc>
                        <a:spcBef>
                          <a:spcPts val="0"/>
                        </a:spcBef>
                        <a:spcAft>
                          <a:spcPts val="0"/>
                        </a:spcAft>
                        <a:buClr>
                          <a:schemeClr val="dk1"/>
                        </a:buClr>
                        <a:buSzPts val="1100"/>
                        <a:buFont typeface="Arial"/>
                        <a:buNone/>
                      </a:pPr>
                      <a:r>
                        <a:rPr lang="es" sz="2400" u="none" strike="noStrike" cap="none">
                          <a:solidFill>
                            <a:srgbClr val="434343"/>
                          </a:solidFill>
                          <a:latin typeface="DM Sans"/>
                          <a:ea typeface="DM Sans"/>
                          <a:cs typeface="DM Sans"/>
                          <a:sym typeface="DM Sans"/>
                        </a:rPr>
                        <a:t>class="bordes"</a:t>
                      </a:r>
                      <a:endParaRPr sz="2400" u="none" strike="noStrike" cap="none">
                        <a:solidFill>
                          <a:srgbClr val="434343"/>
                        </a:solidFill>
                        <a:latin typeface="DM Sans"/>
                        <a:ea typeface="DM Sans"/>
                        <a:cs typeface="DM Sans"/>
                        <a:sym typeface="DM Sans"/>
                      </a:endParaRPr>
                    </a:p>
                  </a:txBody>
                  <a:tcPr marL="121900" marR="121900" marT="121900" marB="121900"/>
                </a:tc>
                <a:tc>
                  <a:txBody>
                    <a:bodyPr/>
                    <a:lstStyle/>
                    <a:p>
                      <a:pPr marL="0" marR="0" lvl="0" indent="0" algn="ctr" rtl="0">
                        <a:lnSpc>
                          <a:spcPct val="100000"/>
                        </a:lnSpc>
                        <a:spcBef>
                          <a:spcPts val="0"/>
                        </a:spcBef>
                        <a:spcAft>
                          <a:spcPts val="0"/>
                        </a:spcAft>
                        <a:buClr>
                          <a:schemeClr val="dk1"/>
                        </a:buClr>
                        <a:buSzPts val="1100"/>
                        <a:buFont typeface="Arial"/>
                        <a:buNone/>
                      </a:pPr>
                      <a:r>
                        <a:rPr lang="es" sz="2400" u="none" strike="noStrike" cap="none">
                          <a:solidFill>
                            <a:srgbClr val="434343"/>
                          </a:solidFill>
                          <a:latin typeface="DM Sans"/>
                          <a:ea typeface="DM Sans"/>
                          <a:cs typeface="DM Sans"/>
                          <a:sym typeface="DM Sans"/>
                        </a:rPr>
                        <a:t>class="bordes destacado"</a:t>
                      </a:r>
                      <a:endParaRPr sz="2400" u="none" strike="noStrike" cap="none">
                        <a:solidFill>
                          <a:srgbClr val="6AA84F"/>
                        </a:solidFill>
                        <a:latin typeface="DM Sans"/>
                        <a:ea typeface="DM Sans"/>
                        <a:cs typeface="DM Sans"/>
                        <a:sym typeface="DM Sans"/>
                      </a:endParaRPr>
                    </a:p>
                  </a:txBody>
                  <a:tcPr marL="121900" marR="121900" marT="121900" marB="121900"/>
                </a:tc>
                <a:tc>
                  <a:txBody>
                    <a:bodyPr/>
                    <a:lstStyle/>
                    <a:p>
                      <a:pPr marL="0" marR="0" lvl="0" indent="0" algn="ctr" rtl="0">
                        <a:lnSpc>
                          <a:spcPct val="150000"/>
                        </a:lnSpc>
                        <a:spcBef>
                          <a:spcPts val="0"/>
                        </a:spcBef>
                        <a:spcAft>
                          <a:spcPts val="0"/>
                        </a:spcAft>
                        <a:buClr>
                          <a:srgbClr val="000000"/>
                        </a:buClr>
                        <a:buSzPts val="1400"/>
                        <a:buFont typeface="Arial"/>
                        <a:buNone/>
                      </a:pPr>
                      <a:r>
                        <a:rPr lang="es" sz="2400" u="none" strike="noStrike" cap="none">
                          <a:solidFill>
                            <a:srgbClr val="800000"/>
                          </a:solidFill>
                          <a:highlight>
                            <a:srgbClr val="FFFFFF"/>
                          </a:highlight>
                          <a:latin typeface="DM Sans"/>
                          <a:ea typeface="DM Sans"/>
                          <a:cs typeface="DM Sans"/>
                          <a:sym typeface="DM Sans"/>
                        </a:rPr>
                        <a:t>&lt;p</a:t>
                      </a:r>
                      <a:r>
                        <a:rPr lang="es" sz="2400" u="none" strike="noStrike" cap="none">
                          <a:solidFill>
                            <a:schemeClr val="dk1"/>
                          </a:solidFill>
                          <a:highlight>
                            <a:srgbClr val="FFFFFF"/>
                          </a:highlight>
                          <a:latin typeface="DM Sans"/>
                          <a:ea typeface="DM Sans"/>
                          <a:cs typeface="DM Sans"/>
                          <a:sym typeface="DM Sans"/>
                        </a:rPr>
                        <a:t> </a:t>
                      </a:r>
                      <a:r>
                        <a:rPr lang="es" sz="2400" u="none" strike="noStrike" cap="none">
                          <a:solidFill>
                            <a:srgbClr val="FF0000"/>
                          </a:solidFill>
                          <a:highlight>
                            <a:srgbClr val="FFFFFF"/>
                          </a:highlight>
                          <a:latin typeface="DM Sans"/>
                          <a:ea typeface="DM Sans"/>
                          <a:cs typeface="DM Sans"/>
                          <a:sym typeface="DM Sans"/>
                        </a:rPr>
                        <a:t>class</a:t>
                      </a:r>
                      <a:r>
                        <a:rPr lang="es" sz="2400" u="none" strike="noStrike" cap="none">
                          <a:solidFill>
                            <a:schemeClr val="dk1"/>
                          </a:solidFill>
                          <a:highlight>
                            <a:srgbClr val="FFFFFF"/>
                          </a:highlight>
                          <a:latin typeface="DM Sans"/>
                          <a:ea typeface="DM Sans"/>
                          <a:cs typeface="DM Sans"/>
                          <a:sym typeface="DM Sans"/>
                        </a:rPr>
                        <a:t>=</a:t>
                      </a:r>
                      <a:r>
                        <a:rPr lang="es" sz="2400" u="none" strike="noStrike" cap="none">
                          <a:solidFill>
                            <a:srgbClr val="0000FF"/>
                          </a:solidFill>
                          <a:highlight>
                            <a:srgbClr val="FFFFFF"/>
                          </a:highlight>
                          <a:latin typeface="DM Sans"/>
                          <a:ea typeface="DM Sans"/>
                          <a:cs typeface="DM Sans"/>
                          <a:sym typeface="DM Sans"/>
                        </a:rPr>
                        <a:t>"destacado"</a:t>
                      </a:r>
                      <a:r>
                        <a:rPr lang="es" sz="2400" u="none" strike="noStrike" cap="none">
                          <a:solidFill>
                            <a:srgbClr val="800000"/>
                          </a:solidFill>
                          <a:highlight>
                            <a:srgbClr val="FFFFFF"/>
                          </a:highlight>
                          <a:latin typeface="DM Sans"/>
                          <a:ea typeface="DM Sans"/>
                          <a:cs typeface="DM Sans"/>
                          <a:sym typeface="DM Sans"/>
                        </a:rPr>
                        <a:t>&gt;</a:t>
                      </a:r>
                      <a:endParaRPr sz="2400" u="none" strike="noStrike" cap="none">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HTML</a:t>
            </a:r>
            <a:endParaRPr sz="5333" b="1">
              <a:solidFill>
                <a:schemeClr val="dk1"/>
              </a:solidFill>
              <a:latin typeface="DM Sans"/>
              <a:ea typeface="DM Sans"/>
              <a:cs typeface="DM Sans"/>
              <a:sym typeface="DM Sans"/>
            </a:endParaRPr>
          </a:p>
        </p:txBody>
      </p:sp>
      <p:sp>
        <p:nvSpPr>
          <p:cNvPr id="399" name="Google Shape;399;p72"/>
          <p:cNvSpPr txBox="1"/>
          <p:nvPr/>
        </p:nvSpPr>
        <p:spPr>
          <a:xfrm>
            <a:off x="2403300" y="4595534"/>
            <a:ext cx="7272800" cy="1201827"/>
          </a:xfrm>
          <a:prstGeom prst="rect">
            <a:avLst/>
          </a:prstGeom>
          <a:noFill/>
          <a:ln>
            <a:noFill/>
          </a:ln>
        </p:spPr>
        <p:txBody>
          <a:bodyPr spcFirstLastPara="1" wrap="square" lIns="121900" tIns="121900" rIns="121900" bIns="121900" anchor="t" anchorCtr="0">
            <a:spAutoFit/>
          </a:bodyPr>
          <a:lstStyle/>
          <a:p>
            <a:pPr algn="ctr">
              <a:lnSpc>
                <a:spcPct val="115000"/>
              </a:lnSpc>
            </a:pPr>
            <a:r>
              <a:rPr lang="es">
                <a:solidFill>
                  <a:schemeClr val="dk1"/>
                </a:solidFill>
                <a:latin typeface="DM Sans"/>
                <a:ea typeface="DM Sans"/>
                <a:cs typeface="DM Sans"/>
                <a:sym typeface="DM Sans"/>
              </a:rPr>
              <a:t>Tanto </a:t>
            </a:r>
            <a:r>
              <a:rPr lang="es" b="1">
                <a:solidFill>
                  <a:schemeClr val="dk1"/>
                </a:solidFill>
                <a:latin typeface="DM Sans"/>
                <a:ea typeface="DM Sans"/>
                <a:cs typeface="DM Sans"/>
                <a:sym typeface="DM Sans"/>
              </a:rPr>
              <a:t>ID </a:t>
            </a:r>
            <a:r>
              <a:rPr lang="es">
                <a:solidFill>
                  <a:schemeClr val="dk1"/>
                </a:solidFill>
                <a:latin typeface="DM Sans"/>
                <a:ea typeface="DM Sans"/>
                <a:cs typeface="DM Sans"/>
                <a:sym typeface="DM Sans"/>
              </a:rPr>
              <a:t>como </a:t>
            </a:r>
            <a:r>
              <a:rPr lang="es" b="1">
                <a:solidFill>
                  <a:schemeClr val="dk1"/>
                </a:solidFill>
                <a:latin typeface="DM Sans"/>
                <a:ea typeface="DM Sans"/>
                <a:cs typeface="DM Sans"/>
                <a:sym typeface="DM Sans"/>
              </a:rPr>
              <a:t>Class </a:t>
            </a:r>
            <a:r>
              <a:rPr lang="es">
                <a:solidFill>
                  <a:schemeClr val="dk1"/>
                </a:solidFill>
                <a:latin typeface="DM Sans"/>
                <a:ea typeface="DM Sans"/>
                <a:cs typeface="DM Sans"/>
                <a:sym typeface="DM Sans"/>
              </a:rPr>
              <a:t>pueden ser utilizadas dentro del HTML en diferentes etiquetas. Sin embargo, </a:t>
            </a:r>
            <a:r>
              <a:rPr lang="es" b="1">
                <a:solidFill>
                  <a:schemeClr val="dk1"/>
                </a:solidFill>
                <a:latin typeface="DM Sans"/>
                <a:ea typeface="DM Sans"/>
                <a:cs typeface="DM Sans"/>
                <a:sym typeface="DM Sans"/>
              </a:rPr>
              <a:t>los nombres otorgados a las clases se pueden repetir</a:t>
            </a:r>
            <a:r>
              <a:rPr lang="es">
                <a:solidFill>
                  <a:schemeClr val="dk1"/>
                </a:solidFill>
                <a:latin typeface="DM Sans"/>
                <a:ea typeface="DM Sans"/>
                <a:cs typeface="DM Sans"/>
                <a:sym typeface="DM Sans"/>
              </a:rPr>
              <a:t>, mientras que utilizados en </a:t>
            </a:r>
            <a:r>
              <a:rPr lang="es" b="1">
                <a:solidFill>
                  <a:schemeClr val="dk1"/>
                </a:solidFill>
                <a:latin typeface="DM Sans"/>
                <a:ea typeface="DM Sans"/>
                <a:cs typeface="DM Sans"/>
                <a:sym typeface="DM Sans"/>
              </a:rPr>
              <a:t>los IDs no</a:t>
            </a:r>
            <a:r>
              <a:rPr lang="es">
                <a:solidFill>
                  <a:schemeClr val="dk1"/>
                </a:solidFill>
                <a:latin typeface="DM Sans"/>
                <a:ea typeface="DM Sans"/>
                <a:cs typeface="DM Sans"/>
                <a:sym typeface="DM Sans"/>
              </a:rPr>
              <a:t>.</a:t>
            </a:r>
            <a:endParaRPr>
              <a:latin typeface="DM Sans"/>
              <a:ea typeface="DM Sans"/>
              <a:cs typeface="DM Sans"/>
              <a:sym typeface="DM Sans"/>
            </a:endParaRPr>
          </a:p>
        </p:txBody>
      </p:sp>
      <p:graphicFrame>
        <p:nvGraphicFramePr>
          <p:cNvPr id="400" name="Google Shape;400;p72"/>
          <p:cNvGraphicFramePr/>
          <p:nvPr/>
        </p:nvGraphicFramePr>
        <p:xfrm>
          <a:off x="2350800" y="2227200"/>
          <a:ext cx="3580133" cy="2828787"/>
        </p:xfrm>
        <a:graphic>
          <a:graphicData uri="http://schemas.openxmlformats.org/drawingml/2006/table">
            <a:tbl>
              <a:tblPr>
                <a:noFill/>
              </a:tblPr>
              <a:tblGrid>
                <a:gridCol w="3580133">
                  <a:extLst>
                    <a:ext uri="{9D8B030D-6E8A-4147-A177-3AD203B41FA5}">
                      <a16:colId xmlns:a16="http://schemas.microsoft.com/office/drawing/2014/main" val="20000"/>
                    </a:ext>
                  </a:extLst>
                </a:gridCol>
              </a:tblGrid>
              <a:tr h="216069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section </a:t>
                      </a:r>
                      <a:r>
                        <a:rPr lang="es" sz="1900" u="none" strike="noStrike" cap="none">
                          <a:solidFill>
                            <a:srgbClr val="FF9900"/>
                          </a:solidFill>
                          <a:latin typeface="Consolas"/>
                          <a:ea typeface="Consolas"/>
                          <a:cs typeface="Consolas"/>
                          <a:sym typeface="Consolas"/>
                        </a:rPr>
                        <a:t>id</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"prod"</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id</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"prod"</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section</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sz="19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r h="632533">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
        <p:nvSpPr>
          <p:cNvPr id="401" name="Google Shape;401;p72"/>
          <p:cNvSpPr/>
          <p:nvPr/>
        </p:nvSpPr>
        <p:spPr>
          <a:xfrm>
            <a:off x="572200" y="2601467"/>
            <a:ext cx="1123600" cy="1107200"/>
          </a:xfrm>
          <a:prstGeom prst="ellipse">
            <a:avLst/>
          </a:prstGeom>
          <a:solidFill>
            <a:srgbClr val="FFFFFF"/>
          </a:solidFill>
          <a:ln w="28575" cap="flat" cmpd="sng">
            <a:solidFill>
              <a:srgbClr val="83AEFB"/>
            </a:solidFill>
            <a:prstDash val="solid"/>
            <a:round/>
            <a:headEnd type="none" w="sm" len="sm"/>
            <a:tailEnd type="none" w="sm" len="sm"/>
          </a:ln>
        </p:spPr>
        <p:txBody>
          <a:bodyPr spcFirstLastPara="1" wrap="square" lIns="121900" tIns="121900" rIns="121900" bIns="121900" anchor="ctr" anchorCtr="0">
            <a:noAutofit/>
          </a:bodyPr>
          <a:lstStyle/>
          <a:p>
            <a:r>
              <a:rPr lang="es" sz="4000">
                <a:latin typeface="Anton"/>
                <a:ea typeface="Anton"/>
                <a:cs typeface="Anton"/>
                <a:sym typeface="Anton"/>
              </a:rPr>
              <a:t>👎</a:t>
            </a:r>
            <a:endParaRPr sz="4000">
              <a:latin typeface="Anton"/>
              <a:ea typeface="Anton"/>
              <a:cs typeface="Anton"/>
              <a:sym typeface="Anton"/>
            </a:endParaRPr>
          </a:p>
        </p:txBody>
      </p:sp>
      <p:sp>
        <p:nvSpPr>
          <p:cNvPr id="402" name="Google Shape;402;p72"/>
          <p:cNvSpPr/>
          <p:nvPr/>
        </p:nvSpPr>
        <p:spPr>
          <a:xfrm>
            <a:off x="10237067" y="2601467"/>
            <a:ext cx="1123600" cy="1107200"/>
          </a:xfrm>
          <a:prstGeom prst="ellipse">
            <a:avLst/>
          </a:prstGeom>
          <a:solidFill>
            <a:srgbClr val="FFFFFF"/>
          </a:solidFill>
          <a:ln w="28575" cap="flat" cmpd="sng">
            <a:solidFill>
              <a:srgbClr val="83AEFB"/>
            </a:solidFill>
            <a:prstDash val="solid"/>
            <a:round/>
            <a:headEnd type="none" w="sm" len="sm"/>
            <a:tailEnd type="none" w="sm" len="sm"/>
          </a:ln>
        </p:spPr>
        <p:txBody>
          <a:bodyPr spcFirstLastPara="1" wrap="square" lIns="121900" tIns="121900" rIns="121900" bIns="121900" anchor="ctr" anchorCtr="0">
            <a:noAutofit/>
          </a:bodyPr>
          <a:lstStyle/>
          <a:p>
            <a:r>
              <a:rPr lang="es" sz="4000">
                <a:latin typeface="Anton"/>
                <a:ea typeface="Anton"/>
                <a:cs typeface="Anton"/>
                <a:sym typeface="Anton"/>
              </a:rPr>
              <a:t>👍</a:t>
            </a:r>
            <a:endParaRPr sz="4000">
              <a:latin typeface="Anton"/>
              <a:ea typeface="Anton"/>
              <a:cs typeface="Anton"/>
              <a:sym typeface="Anton"/>
            </a:endParaRPr>
          </a:p>
        </p:txBody>
      </p:sp>
      <p:graphicFrame>
        <p:nvGraphicFramePr>
          <p:cNvPr id="403" name="Google Shape;403;p72"/>
          <p:cNvGraphicFramePr/>
          <p:nvPr/>
        </p:nvGraphicFramePr>
        <p:xfrm>
          <a:off x="6096000" y="2252034"/>
          <a:ext cx="3580133" cy="3373954"/>
        </p:xfrm>
        <a:graphic>
          <a:graphicData uri="http://schemas.openxmlformats.org/drawingml/2006/table">
            <a:tbl>
              <a:tblPr>
                <a:noFill/>
              </a:tblPr>
              <a:tblGrid>
                <a:gridCol w="3580133">
                  <a:extLst>
                    <a:ext uri="{9D8B030D-6E8A-4147-A177-3AD203B41FA5}">
                      <a16:colId xmlns:a16="http://schemas.microsoft.com/office/drawing/2014/main" val="20000"/>
                    </a:ext>
                  </a:extLst>
                </a:gridCol>
              </a:tblGrid>
              <a:tr h="216069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section </a:t>
                      </a:r>
                      <a:r>
                        <a:rPr lang="es" sz="1900" u="none" strike="noStrike" cap="none">
                          <a:solidFill>
                            <a:srgbClr val="FF9900"/>
                          </a:solidFill>
                          <a:latin typeface="Consolas"/>
                          <a:ea typeface="Consolas"/>
                          <a:cs typeface="Consolas"/>
                          <a:sym typeface="Consolas"/>
                        </a:rPr>
                        <a:t>id</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"prod"</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a:t>
                      </a:r>
                      <a:br>
                        <a:rPr lang="es" sz="1900" u="none" strike="noStrike" cap="none">
                          <a:solidFill>
                            <a:srgbClr val="D9D9D9"/>
                          </a:solidFill>
                          <a:latin typeface="Consolas"/>
                          <a:ea typeface="Consolas"/>
                          <a:cs typeface="Consolas"/>
                          <a:sym typeface="Consolas"/>
                        </a:rPr>
                      </a:b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article</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section</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sz="19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r h="1177700">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AA2C19D-FB03-B304-6A5D-6A428257C923}"/>
            </a:ext>
          </a:extLst>
        </p:cNvPr>
        <p:cNvGrpSpPr/>
        <p:nvPr/>
      </p:nvGrpSpPr>
      <p:grpSpPr>
        <a:xfrm>
          <a:off x="0" y="0"/>
          <a:ext cx="0" cy="0"/>
          <a:chOff x="0" y="0"/>
          <a:chExt cx="0" cy="0"/>
        </a:xfrm>
      </p:grpSpPr>
      <p:sp>
        <p:nvSpPr>
          <p:cNvPr id="3" name="Google Shape;408;p73">
            <a:extLst>
              <a:ext uri="{FF2B5EF4-FFF2-40B4-BE49-F238E27FC236}">
                <a16:creationId xmlns:a16="http://schemas.microsoft.com/office/drawing/2014/main" id="{306D3BD5-78E4-1594-24B3-881BAF3F3BB2}"/>
              </a:ext>
            </a:extLst>
          </p:cNvPr>
          <p:cNvSpPr txBox="1"/>
          <p:nvPr/>
        </p:nvSpPr>
        <p:spPr>
          <a:xfrm>
            <a:off x="44196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rgbClr val="EAFF6A"/>
                </a:solidFill>
                <a:effectLst>
                  <a:outerShdw blurRad="38100" dist="38100" dir="2700000" algn="tl">
                    <a:srgbClr val="000000">
                      <a:alpha val="43137"/>
                    </a:srgbClr>
                  </a:outerShdw>
                </a:effectLst>
                <a:latin typeface="DM Sans"/>
                <a:ea typeface="DM Sans"/>
                <a:cs typeface="DM Sans"/>
                <a:sym typeface="DM Sans"/>
              </a:rPr>
              <a:t>Herencia</a:t>
            </a:r>
            <a:r>
              <a:rPr lang="es" sz="5333" b="1" dirty="0">
                <a:solidFill>
                  <a:schemeClr val="lt1"/>
                </a:solidFill>
                <a:effectLst>
                  <a:outerShdw blurRad="38100" dist="38100" dir="2700000" algn="tl">
                    <a:srgbClr val="000000">
                      <a:alpha val="43137"/>
                    </a:srgbClr>
                  </a:outerShdw>
                </a:effectLst>
                <a:latin typeface="DM Sans"/>
                <a:ea typeface="DM Sans"/>
                <a:cs typeface="DM Sans"/>
                <a:sym typeface="DM Sans"/>
              </a:rPr>
              <a:t> y </a:t>
            </a:r>
            <a:r>
              <a:rPr lang="es" sz="5333" b="1" dirty="0">
                <a:solidFill>
                  <a:srgbClr val="EAFF6A"/>
                </a:solidFill>
                <a:effectLst>
                  <a:outerShdw blurRad="38100" dist="38100" dir="2700000" algn="tl">
                    <a:srgbClr val="000000">
                      <a:alpha val="43137"/>
                    </a:srgbClr>
                  </a:outerShdw>
                </a:effectLst>
                <a:latin typeface="DM Sans"/>
                <a:ea typeface="DM Sans"/>
                <a:cs typeface="DM Sans"/>
                <a:sym typeface="DM Sans"/>
              </a:rPr>
              <a:t>cascada</a:t>
            </a:r>
            <a:endParaRPr sz="5333" b="1" dirty="0">
              <a:solidFill>
                <a:srgbClr val="EAFF6A"/>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2239748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Herencia</a:t>
            </a:r>
            <a:endParaRPr sz="5333" b="1">
              <a:solidFill>
                <a:schemeClr val="dk1"/>
              </a:solidFill>
              <a:latin typeface="DM Sans"/>
              <a:ea typeface="DM Sans"/>
              <a:cs typeface="DM Sans"/>
              <a:sym typeface="DM Sans"/>
            </a:endParaRPr>
          </a:p>
        </p:txBody>
      </p:sp>
      <p:sp>
        <p:nvSpPr>
          <p:cNvPr id="414" name="Google Shape;414;p74"/>
          <p:cNvSpPr txBox="1"/>
          <p:nvPr/>
        </p:nvSpPr>
        <p:spPr>
          <a:xfrm>
            <a:off x="788933" y="1811234"/>
            <a:ext cx="5119600" cy="215747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a:solidFill>
                  <a:schemeClr val="dk1"/>
                </a:solidFill>
                <a:latin typeface="DM Sans"/>
                <a:ea typeface="DM Sans"/>
                <a:cs typeface="DM Sans"/>
                <a:sym typeface="DM Sans"/>
              </a:rPr>
              <a:t>En general, estas propiedades son intuibles. Por ejemplo, podrás heredar de un elemento padre el tamaño de letra y color de la misma, </a:t>
            </a:r>
            <a:r>
              <a:rPr lang="es" i="1">
                <a:solidFill>
                  <a:schemeClr val="dk1"/>
                </a:solidFill>
                <a:latin typeface="DM Sans"/>
                <a:ea typeface="DM Sans"/>
                <a:cs typeface="DM Sans"/>
                <a:sym typeface="DM Sans"/>
              </a:rPr>
              <a:t>a menos que el elemento hijo tenga otros estilos aplicados</a:t>
            </a:r>
            <a:r>
              <a:rPr lang="es">
                <a:solidFill>
                  <a:schemeClr val="dk1"/>
                </a:solidFill>
                <a:latin typeface="DM Sans"/>
                <a:ea typeface="DM Sans"/>
                <a:cs typeface="DM Sans"/>
                <a:sym typeface="DM Sans"/>
              </a:rPr>
              <a:t>. Puedes ver más al respecto </a:t>
            </a:r>
            <a:r>
              <a:rPr lang="es"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aquí</a:t>
            </a: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
        <p:nvSpPr>
          <p:cNvPr id="415" name="Google Shape;415;p74"/>
          <p:cNvSpPr txBox="1"/>
          <p:nvPr/>
        </p:nvSpPr>
        <p:spPr>
          <a:xfrm>
            <a:off x="1557833" y="4022833"/>
            <a:ext cx="3986800" cy="1946800"/>
          </a:xfrm>
          <a:prstGeom prst="rect">
            <a:avLst/>
          </a:prstGeom>
          <a:solidFill>
            <a:srgbClr val="E8E7E3"/>
          </a:solidFill>
          <a:ln>
            <a:noFill/>
          </a:ln>
        </p:spPr>
        <p:txBody>
          <a:bodyPr spcFirstLastPara="1" wrap="square" lIns="121900" tIns="121900" rIns="121900" bIns="121900" anchor="t" anchorCtr="0">
            <a:noAutofit/>
          </a:bodyPr>
          <a:lstStyle/>
          <a:p>
            <a:pPr>
              <a:lnSpc>
                <a:spcPct val="150000"/>
              </a:lnSpc>
              <a:buClr>
                <a:schemeClr val="dk1"/>
              </a:buClr>
              <a:buSzPts val="1600"/>
            </a:pPr>
            <a:r>
              <a:rPr lang="es" sz="2133">
                <a:solidFill>
                  <a:srgbClr val="800000"/>
                </a:solidFill>
                <a:latin typeface="Consolas"/>
                <a:ea typeface="Consolas"/>
                <a:cs typeface="Consolas"/>
                <a:sym typeface="Consolas"/>
              </a:rPr>
              <a:t>div</a:t>
            </a:r>
            <a:r>
              <a:rPr lang="es" sz="2133">
                <a:solidFill>
                  <a:schemeClr val="dk1"/>
                </a:solidFill>
                <a:latin typeface="Consolas"/>
                <a:ea typeface="Consolas"/>
                <a:cs typeface="Consolas"/>
                <a:sym typeface="Consolas"/>
              </a:rPr>
              <a:t> {</a:t>
            </a:r>
            <a:endParaRPr sz="2133">
              <a:solidFill>
                <a:schemeClr val="dk1"/>
              </a:solidFill>
              <a:latin typeface="Consolas"/>
              <a:ea typeface="Consolas"/>
              <a:cs typeface="Consolas"/>
              <a:sym typeface="Consolas"/>
            </a:endParaRPr>
          </a:p>
          <a:p>
            <a:pPr>
              <a:lnSpc>
                <a:spcPct val="150000"/>
              </a:lnSpc>
              <a:buClr>
                <a:schemeClr val="dk1"/>
              </a:buClr>
              <a:buSzPts val="1600"/>
            </a:pPr>
            <a:r>
              <a:rPr lang="es" sz="2133">
                <a:solidFill>
                  <a:schemeClr val="dk1"/>
                </a:solidFill>
                <a:latin typeface="Consolas"/>
                <a:ea typeface="Consolas"/>
                <a:cs typeface="Consolas"/>
                <a:sym typeface="Consolas"/>
              </a:rPr>
              <a:t>   </a:t>
            </a:r>
            <a:r>
              <a:rPr lang="es" sz="2133">
                <a:solidFill>
                  <a:srgbClr val="FF0000"/>
                </a:solidFill>
                <a:latin typeface="Consolas"/>
                <a:ea typeface="Consolas"/>
                <a:cs typeface="Consolas"/>
                <a:sym typeface="Consolas"/>
              </a:rPr>
              <a:t>color</a:t>
            </a:r>
            <a:r>
              <a:rPr lang="es" sz="2133">
                <a:solidFill>
                  <a:schemeClr val="dk1"/>
                </a:solidFill>
                <a:latin typeface="Consolas"/>
                <a:ea typeface="Consolas"/>
                <a:cs typeface="Consolas"/>
                <a:sym typeface="Consolas"/>
              </a:rPr>
              <a:t>: </a:t>
            </a:r>
            <a:r>
              <a:rPr lang="es" sz="2133">
                <a:solidFill>
                  <a:srgbClr val="0451A5"/>
                </a:solidFill>
                <a:latin typeface="Consolas"/>
                <a:ea typeface="Consolas"/>
                <a:cs typeface="Consolas"/>
                <a:sym typeface="Consolas"/>
              </a:rPr>
              <a:t>red</a:t>
            </a:r>
            <a:r>
              <a:rPr lang="es" sz="2133">
                <a:solidFill>
                  <a:schemeClr val="dk1"/>
                </a:solidFill>
                <a:latin typeface="Consolas"/>
                <a:ea typeface="Consolas"/>
                <a:cs typeface="Consolas"/>
                <a:sym typeface="Consolas"/>
              </a:rPr>
              <a:t>;</a:t>
            </a:r>
            <a:endParaRPr sz="2133">
              <a:solidFill>
                <a:schemeClr val="dk1"/>
              </a:solidFill>
              <a:latin typeface="Consolas"/>
              <a:ea typeface="Consolas"/>
              <a:cs typeface="Consolas"/>
              <a:sym typeface="Consolas"/>
            </a:endParaRPr>
          </a:p>
          <a:p>
            <a:pPr>
              <a:lnSpc>
                <a:spcPct val="150000"/>
              </a:lnSpc>
              <a:buClr>
                <a:schemeClr val="dk1"/>
              </a:buClr>
              <a:buSzPts val="1600"/>
            </a:pPr>
            <a:r>
              <a:rPr lang="es" sz="2133">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buClr>
                <a:srgbClr val="000000"/>
              </a:buClr>
              <a:buSzPts val="1400"/>
            </a:pPr>
            <a:endParaRPr sz="2667" b="1">
              <a:solidFill>
                <a:srgbClr val="0451A5"/>
              </a:solidFill>
              <a:latin typeface="Consolas"/>
              <a:ea typeface="Consolas"/>
              <a:cs typeface="Consolas"/>
              <a:sym typeface="Consolas"/>
            </a:endParaRPr>
          </a:p>
        </p:txBody>
      </p:sp>
      <p:sp>
        <p:nvSpPr>
          <p:cNvPr id="416" name="Google Shape;416;p74"/>
          <p:cNvSpPr txBox="1"/>
          <p:nvPr/>
        </p:nvSpPr>
        <p:spPr>
          <a:xfrm>
            <a:off x="6111971" y="4022833"/>
            <a:ext cx="4348000" cy="1946800"/>
          </a:xfrm>
          <a:prstGeom prst="rect">
            <a:avLst/>
          </a:prstGeom>
          <a:solidFill>
            <a:srgbClr val="E8E7E3"/>
          </a:solidFill>
          <a:ln>
            <a:noFill/>
          </a:ln>
        </p:spPr>
        <p:txBody>
          <a:bodyPr spcFirstLastPara="1" wrap="square" lIns="121900" tIns="121900" rIns="121900" bIns="121900" anchor="t" anchorCtr="0">
            <a:noAutofit/>
          </a:bodyPr>
          <a:lstStyle/>
          <a:p>
            <a:pPr>
              <a:lnSpc>
                <a:spcPct val="150000"/>
              </a:lnSpc>
              <a:buClr>
                <a:schemeClr val="dk1"/>
              </a:buClr>
              <a:buSzPts val="1600"/>
            </a:pPr>
            <a:r>
              <a:rPr lang="es" sz="2133">
                <a:solidFill>
                  <a:srgbClr val="800000"/>
                </a:solidFill>
                <a:latin typeface="Consolas"/>
                <a:ea typeface="Consolas"/>
                <a:cs typeface="Consolas"/>
                <a:sym typeface="Consolas"/>
              </a:rPr>
              <a:t>&lt;div&gt;</a:t>
            </a:r>
            <a:endParaRPr sz="2133">
              <a:solidFill>
                <a:srgbClr val="800000"/>
              </a:solidFill>
              <a:latin typeface="Consolas"/>
              <a:ea typeface="Consolas"/>
              <a:cs typeface="Consolas"/>
              <a:sym typeface="Consolas"/>
            </a:endParaRPr>
          </a:p>
          <a:p>
            <a:pPr>
              <a:lnSpc>
                <a:spcPct val="150000"/>
              </a:lnSpc>
              <a:buClr>
                <a:schemeClr val="dk1"/>
              </a:buClr>
              <a:buSzPts val="1600"/>
            </a:pPr>
            <a:r>
              <a:rPr lang="es" sz="2133">
                <a:solidFill>
                  <a:schemeClr val="dk1"/>
                </a:solidFill>
                <a:latin typeface="Consolas"/>
                <a:ea typeface="Consolas"/>
                <a:cs typeface="Consolas"/>
                <a:sym typeface="Consolas"/>
              </a:rPr>
              <a:t>   </a:t>
            </a:r>
            <a:r>
              <a:rPr lang="es" sz="2133">
                <a:solidFill>
                  <a:srgbClr val="800000"/>
                </a:solidFill>
                <a:latin typeface="Consolas"/>
                <a:ea typeface="Consolas"/>
                <a:cs typeface="Consolas"/>
                <a:sym typeface="Consolas"/>
              </a:rPr>
              <a:t>&lt;p&gt;</a:t>
            </a:r>
            <a:r>
              <a:rPr lang="es" sz="2133">
                <a:solidFill>
                  <a:schemeClr val="dk1"/>
                </a:solidFill>
                <a:latin typeface="Consolas"/>
                <a:ea typeface="Consolas"/>
                <a:cs typeface="Consolas"/>
                <a:sym typeface="Consolas"/>
              </a:rPr>
              <a:t>Este párrafo quedará en rojo, por herencia</a:t>
            </a:r>
            <a:r>
              <a:rPr lang="es" sz="2133">
                <a:solidFill>
                  <a:srgbClr val="800000"/>
                </a:solidFill>
                <a:latin typeface="Consolas"/>
                <a:ea typeface="Consolas"/>
                <a:cs typeface="Consolas"/>
                <a:sym typeface="Consolas"/>
              </a:rPr>
              <a:t>&lt;/p&gt;</a:t>
            </a:r>
            <a:endParaRPr sz="2133">
              <a:solidFill>
                <a:srgbClr val="800000"/>
              </a:solidFill>
              <a:latin typeface="Consolas"/>
              <a:ea typeface="Consolas"/>
              <a:cs typeface="Consolas"/>
              <a:sym typeface="Consolas"/>
            </a:endParaRPr>
          </a:p>
          <a:p>
            <a:pPr>
              <a:lnSpc>
                <a:spcPct val="150000"/>
              </a:lnSpc>
              <a:buClr>
                <a:schemeClr val="dk1"/>
              </a:buClr>
              <a:buSzPts val="1600"/>
            </a:pPr>
            <a:r>
              <a:rPr lang="es" sz="2133">
                <a:solidFill>
                  <a:srgbClr val="800000"/>
                </a:solidFill>
                <a:latin typeface="Consolas"/>
                <a:ea typeface="Consolas"/>
                <a:cs typeface="Consolas"/>
                <a:sym typeface="Consolas"/>
              </a:rPr>
              <a:t>&lt;/div&gt;</a:t>
            </a:r>
            <a:endParaRPr sz="2133">
              <a:solidFill>
                <a:srgbClr val="800000"/>
              </a:solidFill>
              <a:latin typeface="Consolas"/>
              <a:ea typeface="Consolas"/>
              <a:cs typeface="Consolas"/>
              <a:sym typeface="Consolas"/>
            </a:endParaRPr>
          </a:p>
          <a:p>
            <a:pPr>
              <a:buClr>
                <a:srgbClr val="000000"/>
              </a:buClr>
              <a:buSzPts val="1400"/>
            </a:pPr>
            <a:endParaRPr sz="2667" b="1">
              <a:solidFill>
                <a:srgbClr val="0451A5"/>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75"/>
          <p:cNvGrpSpPr/>
          <p:nvPr/>
        </p:nvGrpSpPr>
        <p:grpSpPr>
          <a:xfrm>
            <a:off x="631161" y="825909"/>
            <a:ext cx="985207" cy="985207"/>
            <a:chOff x="575612" y="1950748"/>
            <a:chExt cx="431100" cy="431100"/>
          </a:xfrm>
        </p:grpSpPr>
        <p:sp>
          <p:nvSpPr>
            <p:cNvPr id="422" name="Google Shape;422;p75"/>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23" name="Google Shape;423;p7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24" name="Google Shape;424;p7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Para pensar: cascada</a:t>
            </a:r>
            <a:endParaRPr sz="4667" b="1">
              <a:solidFill>
                <a:srgbClr val="EAFF6A"/>
              </a:solidFill>
              <a:latin typeface="DM Sans"/>
              <a:ea typeface="DM Sans"/>
              <a:cs typeface="DM Sans"/>
              <a:sym typeface="DM Sans"/>
            </a:endParaRPr>
          </a:p>
        </p:txBody>
      </p:sp>
      <p:sp>
        <p:nvSpPr>
          <p:cNvPr id="425" name="Google Shape;425;p75"/>
          <p:cNvSpPr txBox="1"/>
          <p:nvPr/>
        </p:nvSpPr>
        <p:spPr>
          <a:xfrm>
            <a:off x="631133" y="2168134"/>
            <a:ext cx="9559200" cy="147748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667">
                <a:solidFill>
                  <a:srgbClr val="B7B7B7"/>
                </a:solidFill>
                <a:latin typeface="DM Sans"/>
                <a:ea typeface="DM Sans"/>
                <a:cs typeface="DM Sans"/>
                <a:sym typeface="DM Sans"/>
              </a:rPr>
              <a:t>El navegador lee de arriba hacia abajo (forma de cascada) </a:t>
            </a:r>
            <a:endParaRPr sz="2667">
              <a:solidFill>
                <a:srgbClr val="B7B7B7"/>
              </a:solidFill>
              <a:latin typeface="DM Sans"/>
              <a:ea typeface="DM Sans"/>
              <a:cs typeface="DM Sans"/>
              <a:sym typeface="DM Sans"/>
            </a:endParaRPr>
          </a:p>
          <a:p>
            <a:r>
              <a:rPr lang="es" sz="2667">
                <a:solidFill>
                  <a:srgbClr val="B7B7B7"/>
                </a:solidFill>
                <a:latin typeface="DM Sans"/>
                <a:ea typeface="DM Sans"/>
                <a:cs typeface="DM Sans"/>
                <a:sym typeface="DM Sans"/>
              </a:rPr>
              <a:t>¿De qué color crees que se aplicará al párrafo (p) al ver el siguiente código? </a:t>
            </a:r>
            <a:endParaRPr sz="2667">
              <a:solidFill>
                <a:srgbClr val="B7B7B7"/>
              </a:solidFill>
              <a:latin typeface="DM Sans"/>
              <a:ea typeface="DM Sans"/>
              <a:cs typeface="DM Sans"/>
              <a:sym typeface="DM Sans"/>
            </a:endParaRPr>
          </a:p>
        </p:txBody>
      </p:sp>
      <p:sp>
        <p:nvSpPr>
          <p:cNvPr id="426" name="Google Shape;426;p75"/>
          <p:cNvSpPr txBox="1"/>
          <p:nvPr/>
        </p:nvSpPr>
        <p:spPr>
          <a:xfrm>
            <a:off x="740400" y="5969834"/>
            <a:ext cx="9559200" cy="65661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667">
                <a:solidFill>
                  <a:srgbClr val="83AEFB"/>
                </a:solidFill>
                <a:latin typeface="DM Sans"/>
                <a:ea typeface="DM Sans"/>
                <a:cs typeface="DM Sans"/>
                <a:sym typeface="DM Sans"/>
              </a:rPr>
              <a:t>Contesta mediante el chat de Zoom </a:t>
            </a:r>
            <a:endParaRPr sz="2667">
              <a:solidFill>
                <a:srgbClr val="83AEFB"/>
              </a:solidFill>
              <a:latin typeface="DM Sans"/>
              <a:ea typeface="DM Sans"/>
              <a:cs typeface="DM Sans"/>
              <a:sym typeface="DM Sans"/>
            </a:endParaRPr>
          </a:p>
        </p:txBody>
      </p:sp>
      <p:sp>
        <p:nvSpPr>
          <p:cNvPr id="427" name="Google Shape;427;p75"/>
          <p:cNvSpPr txBox="1"/>
          <p:nvPr/>
        </p:nvSpPr>
        <p:spPr>
          <a:xfrm>
            <a:off x="4530000" y="3483833"/>
            <a:ext cx="3132000" cy="2486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pPr>
              <a:lnSpc>
                <a:spcPct val="150000"/>
              </a:lnSpc>
              <a:buClr>
                <a:srgbClr val="000000"/>
              </a:buClr>
              <a:buSzPts val="1600"/>
            </a:pPr>
            <a:r>
              <a:rPr lang="es" sz="1733">
                <a:solidFill>
                  <a:srgbClr val="800000"/>
                </a:solidFill>
                <a:latin typeface="Consolas"/>
                <a:ea typeface="Consolas"/>
                <a:cs typeface="Consolas"/>
                <a:sym typeface="Consolas"/>
              </a:rPr>
              <a:t>p</a:t>
            </a:r>
            <a:r>
              <a:rPr lang="es" sz="1733">
                <a:solidFill>
                  <a:schemeClr val="dk1"/>
                </a:solidFill>
                <a:latin typeface="Consolas"/>
                <a:ea typeface="Consolas"/>
                <a:cs typeface="Consolas"/>
                <a:sym typeface="Consolas"/>
              </a:rPr>
              <a:t> {</a:t>
            </a:r>
            <a:endParaRPr sz="1733">
              <a:solidFill>
                <a:schemeClr val="dk1"/>
              </a:solidFill>
              <a:latin typeface="Consolas"/>
              <a:ea typeface="Consolas"/>
              <a:cs typeface="Consolas"/>
              <a:sym typeface="Consolas"/>
            </a:endParaRPr>
          </a:p>
          <a:p>
            <a:pPr>
              <a:lnSpc>
                <a:spcPct val="150000"/>
              </a:lnSpc>
              <a:buClr>
                <a:srgbClr val="000000"/>
              </a:buClr>
              <a:buSzPts val="16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color</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red</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100"/>
            </a:pP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100"/>
            </a:pPr>
            <a:r>
              <a:rPr lang="es" sz="1733">
                <a:solidFill>
                  <a:srgbClr val="800000"/>
                </a:solidFill>
                <a:latin typeface="Consolas"/>
                <a:ea typeface="Consolas"/>
                <a:cs typeface="Consolas"/>
                <a:sym typeface="Consolas"/>
              </a:rPr>
              <a:t>p</a:t>
            </a:r>
            <a:r>
              <a:rPr lang="es" sz="1733">
                <a:solidFill>
                  <a:schemeClr val="dk1"/>
                </a:solidFill>
                <a:latin typeface="Consolas"/>
                <a:ea typeface="Consolas"/>
                <a:cs typeface="Consolas"/>
                <a:sym typeface="Consolas"/>
              </a:rPr>
              <a:t> {</a:t>
            </a:r>
            <a:endParaRPr sz="1733">
              <a:solidFill>
                <a:schemeClr val="dk1"/>
              </a:solidFill>
              <a:latin typeface="Consolas"/>
              <a:ea typeface="Consolas"/>
              <a:cs typeface="Consolas"/>
              <a:sym typeface="Consolas"/>
            </a:endParaRPr>
          </a:p>
          <a:p>
            <a:pPr>
              <a:lnSpc>
                <a:spcPct val="150000"/>
              </a:lnSpc>
              <a:buClr>
                <a:schemeClr val="dk1"/>
              </a:buClr>
              <a:buSzPts val="11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colo</a:t>
            </a:r>
            <a:r>
              <a:rPr lang="es" sz="1733">
                <a:solidFill>
                  <a:srgbClr val="FF0000"/>
                </a:solidFill>
                <a:highlight>
                  <a:srgbClr val="FFFFFF"/>
                </a:highlight>
                <a:latin typeface="Consolas"/>
                <a:ea typeface="Consolas"/>
                <a:cs typeface="Consolas"/>
                <a:sym typeface="Consolas"/>
              </a:rPr>
              <a:t>r</a:t>
            </a:r>
            <a:r>
              <a:rPr lang="es" sz="1733">
                <a:solidFill>
                  <a:schemeClr val="dk1"/>
                </a:solidFill>
                <a:highlight>
                  <a:srgbClr val="FFFFFF"/>
                </a:highlight>
                <a:latin typeface="Consolas"/>
                <a:ea typeface="Consolas"/>
                <a:cs typeface="Consolas"/>
                <a:sym typeface="Consolas"/>
              </a:rPr>
              <a:t>: </a:t>
            </a:r>
            <a:r>
              <a:rPr lang="es" sz="1733">
                <a:solidFill>
                  <a:srgbClr val="0451A5"/>
                </a:solidFill>
                <a:highlight>
                  <a:srgbClr val="FFFFFF"/>
                </a:highlight>
                <a:latin typeface="Consolas"/>
                <a:ea typeface="Consolas"/>
                <a:cs typeface="Consolas"/>
                <a:sym typeface="Consolas"/>
              </a:rPr>
              <a:t>green</a:t>
            </a:r>
            <a:r>
              <a:rPr lang="es" sz="1733">
                <a:solidFill>
                  <a:schemeClr val="dk1"/>
                </a:solidFill>
                <a:highlight>
                  <a:srgbClr val="FFFFFF"/>
                </a:highlight>
                <a:latin typeface="Consolas"/>
                <a:ea typeface="Consolas"/>
                <a:cs typeface="Consolas"/>
                <a:sym typeface="Consolas"/>
              </a:rPr>
              <a:t>;</a:t>
            </a:r>
            <a:endParaRPr sz="1733">
              <a:solidFill>
                <a:schemeClr val="dk1"/>
              </a:solidFill>
              <a:highlight>
                <a:srgbClr val="FFFFFF"/>
              </a:highlight>
              <a:latin typeface="Consolas"/>
              <a:ea typeface="Consolas"/>
              <a:cs typeface="Consolas"/>
              <a:sym typeface="Consolas"/>
            </a:endParaRPr>
          </a:p>
          <a:p>
            <a:pPr>
              <a:lnSpc>
                <a:spcPct val="150000"/>
              </a:lnSpc>
              <a:buClr>
                <a:schemeClr val="dk1"/>
              </a:buClr>
              <a:buSzPts val="1100"/>
            </a:pPr>
            <a:r>
              <a:rPr lang="es" sz="1733">
                <a:solidFill>
                  <a:schemeClr val="dk1"/>
                </a:solidFill>
                <a:highlight>
                  <a:srgbClr val="FFFFFF"/>
                </a:highlight>
                <a:latin typeface="Consolas"/>
                <a:ea typeface="Consolas"/>
                <a:cs typeface="Consolas"/>
                <a:sym typeface="Consolas"/>
              </a:rPr>
              <a:t>}</a:t>
            </a:r>
            <a:endParaRPr sz="1733">
              <a:solidFill>
                <a:schemeClr val="dk1"/>
              </a:solidFill>
              <a:highlight>
                <a:srgbClr val="FFFFFF"/>
              </a:highlight>
              <a:latin typeface="Consolas"/>
              <a:ea typeface="Consolas"/>
              <a:cs typeface="Consolas"/>
              <a:sym typeface="Consolas"/>
            </a:endParaRPr>
          </a:p>
          <a:p>
            <a:pPr>
              <a:buClr>
                <a:srgbClr val="000000"/>
              </a:buClr>
              <a:buSzPts val="1400"/>
            </a:pPr>
            <a:endParaRPr sz="1867">
              <a:solidFill>
                <a:srgbClr val="000000"/>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4;p49">
            <a:extLst>
              <a:ext uri="{FF2B5EF4-FFF2-40B4-BE49-F238E27FC236}">
                <a16:creationId xmlns:a16="http://schemas.microsoft.com/office/drawing/2014/main" id="{525B10E9-72D9-D72D-93ED-1CC5693C7460}"/>
              </a:ext>
            </a:extLst>
          </p:cNvPr>
          <p:cNvPicPr preferRelativeResize="0"/>
          <p:nvPr/>
        </p:nvPicPr>
        <p:blipFill rotWithShape="1">
          <a:blip r:embed="rId2">
            <a:alphaModFix/>
          </a:blip>
          <a:srcRect b="22203"/>
          <a:stretch/>
        </p:blipFill>
        <p:spPr>
          <a:xfrm>
            <a:off x="6008678" y="838200"/>
            <a:ext cx="5199113" cy="5378176"/>
          </a:xfrm>
          <a:prstGeom prst="rect">
            <a:avLst/>
          </a:prstGeom>
          <a:noFill/>
          <a:ln>
            <a:noFill/>
          </a:ln>
        </p:spPr>
      </p:pic>
      <p:pic>
        <p:nvPicPr>
          <p:cNvPr id="4" name="Google Shape;226;p49">
            <a:extLst>
              <a:ext uri="{FF2B5EF4-FFF2-40B4-BE49-F238E27FC236}">
                <a16:creationId xmlns:a16="http://schemas.microsoft.com/office/drawing/2014/main" id="{D8D2AE9D-6958-C249-1FAF-1C84AEF774FC}"/>
              </a:ext>
            </a:extLst>
          </p:cNvPr>
          <p:cNvPicPr preferRelativeResize="0"/>
          <p:nvPr/>
        </p:nvPicPr>
        <p:blipFill rotWithShape="1">
          <a:blip r:embed="rId3">
            <a:alphaModFix/>
          </a:blip>
          <a:srcRect/>
          <a:stretch/>
        </p:blipFill>
        <p:spPr>
          <a:xfrm>
            <a:off x="1524000" y="838200"/>
            <a:ext cx="5029200" cy="5378175"/>
          </a:xfrm>
          <a:prstGeom prst="rect">
            <a:avLst/>
          </a:prstGeom>
          <a:noFill/>
          <a:ln>
            <a:noFill/>
          </a:ln>
        </p:spPr>
      </p:pic>
    </p:spTree>
    <p:extLst>
      <p:ext uri="{BB962C8B-B14F-4D97-AF65-F5344CB8AC3E}">
        <p14:creationId xmlns:p14="http://schemas.microsoft.com/office/powerpoint/2010/main" val="3686846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6"/>
          <p:cNvSpPr txBox="1"/>
          <p:nvPr/>
        </p:nvSpPr>
        <p:spPr>
          <a:xfrm>
            <a:off x="668600" y="542267"/>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a:t>
            </a:r>
            <a:endParaRPr sz="5333" b="1">
              <a:solidFill>
                <a:schemeClr val="dk1"/>
              </a:solidFill>
              <a:latin typeface="DM Sans"/>
              <a:ea typeface="DM Sans"/>
              <a:cs typeface="DM Sans"/>
              <a:sym typeface="DM Sans"/>
            </a:endParaRPr>
          </a:p>
        </p:txBody>
      </p:sp>
      <p:sp>
        <p:nvSpPr>
          <p:cNvPr id="433" name="Google Shape;433;p76"/>
          <p:cNvSpPr/>
          <p:nvPr/>
        </p:nvSpPr>
        <p:spPr>
          <a:xfrm>
            <a:off x="572200" y="2601467"/>
            <a:ext cx="1123600" cy="1107200"/>
          </a:xfrm>
          <a:prstGeom prst="ellipse">
            <a:avLst/>
          </a:prstGeom>
          <a:solidFill>
            <a:srgbClr val="FFFFFF"/>
          </a:solidFill>
          <a:ln w="28575" cap="flat" cmpd="sng">
            <a:solidFill>
              <a:srgbClr val="83AEFB"/>
            </a:solidFill>
            <a:prstDash val="solid"/>
            <a:round/>
            <a:headEnd type="none" w="sm" len="sm"/>
            <a:tailEnd type="none" w="sm" len="sm"/>
          </a:ln>
        </p:spPr>
        <p:txBody>
          <a:bodyPr spcFirstLastPara="1" wrap="square" lIns="121900" tIns="121900" rIns="121900" bIns="121900" anchor="ctr" anchorCtr="0">
            <a:noAutofit/>
          </a:bodyPr>
          <a:lstStyle/>
          <a:p>
            <a:r>
              <a:rPr lang="es" sz="4000">
                <a:latin typeface="Anton"/>
                <a:ea typeface="Anton"/>
                <a:cs typeface="Anton"/>
                <a:sym typeface="Anton"/>
              </a:rPr>
              <a:t>👎</a:t>
            </a:r>
            <a:endParaRPr sz="4000">
              <a:latin typeface="Anton"/>
              <a:ea typeface="Anton"/>
              <a:cs typeface="Anton"/>
              <a:sym typeface="Anton"/>
            </a:endParaRPr>
          </a:p>
        </p:txBody>
      </p:sp>
      <p:sp>
        <p:nvSpPr>
          <p:cNvPr id="434" name="Google Shape;434;p76"/>
          <p:cNvSpPr/>
          <p:nvPr/>
        </p:nvSpPr>
        <p:spPr>
          <a:xfrm>
            <a:off x="10237067" y="2601467"/>
            <a:ext cx="1123600" cy="1107200"/>
          </a:xfrm>
          <a:prstGeom prst="ellipse">
            <a:avLst/>
          </a:prstGeom>
          <a:solidFill>
            <a:srgbClr val="FFFFFF"/>
          </a:solidFill>
          <a:ln w="28575" cap="flat" cmpd="sng">
            <a:solidFill>
              <a:srgbClr val="83AEFB"/>
            </a:solidFill>
            <a:prstDash val="solid"/>
            <a:round/>
            <a:headEnd type="none" w="sm" len="sm"/>
            <a:tailEnd type="none" w="sm" len="sm"/>
          </a:ln>
        </p:spPr>
        <p:txBody>
          <a:bodyPr spcFirstLastPara="1" wrap="square" lIns="121900" tIns="121900" rIns="121900" bIns="121900" anchor="ctr" anchorCtr="0">
            <a:noAutofit/>
          </a:bodyPr>
          <a:lstStyle/>
          <a:p>
            <a:r>
              <a:rPr lang="es" sz="4000">
                <a:latin typeface="Anton"/>
                <a:ea typeface="Anton"/>
                <a:cs typeface="Anton"/>
                <a:sym typeface="Anton"/>
              </a:rPr>
              <a:t>👍</a:t>
            </a:r>
            <a:endParaRPr sz="4000">
              <a:latin typeface="Anton"/>
              <a:ea typeface="Anton"/>
              <a:cs typeface="Anton"/>
              <a:sym typeface="Anton"/>
            </a:endParaRPr>
          </a:p>
        </p:txBody>
      </p:sp>
      <p:graphicFrame>
        <p:nvGraphicFramePr>
          <p:cNvPr id="435" name="Google Shape;435;p76"/>
          <p:cNvGraphicFramePr/>
          <p:nvPr/>
        </p:nvGraphicFramePr>
        <p:xfrm>
          <a:off x="2247134" y="1785834"/>
          <a:ext cx="3580133" cy="6378727"/>
        </p:xfrm>
        <a:graphic>
          <a:graphicData uri="http://schemas.openxmlformats.org/drawingml/2006/table">
            <a:tbl>
              <a:tblPr>
                <a:noFill/>
              </a:tblPr>
              <a:tblGrid>
                <a:gridCol w="3580133">
                  <a:extLst>
                    <a:ext uri="{9D8B030D-6E8A-4147-A177-3AD203B41FA5}">
                      <a16:colId xmlns:a16="http://schemas.microsoft.com/office/drawing/2014/main" val="20000"/>
                    </a:ext>
                  </a:extLst>
                </a:gridCol>
              </a:tblGrid>
              <a:tr h="329861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ul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&gt;Item R1&lt;/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&gt;Item R2&lt;/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&gt;Item R3&lt;/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 </a:t>
                      </a:r>
                      <a:r>
                        <a:rPr lang="es" sz="1900" u="none" strike="noStrike" cap="none">
                          <a:solidFill>
                            <a:srgbClr val="FF9900"/>
                          </a:solidFill>
                          <a:latin typeface="Consolas"/>
                          <a:ea typeface="Consolas"/>
                          <a:cs typeface="Consolas"/>
                          <a:sym typeface="Consolas"/>
                        </a:rPr>
                        <a:t>class</a:t>
                      </a:r>
                      <a:r>
                        <a:rPr lang="es" sz="1900" u="none" strike="noStrike" cap="none">
                          <a:solidFill>
                            <a:srgbClr val="D9D9D9"/>
                          </a:solidFill>
                          <a:latin typeface="Consolas"/>
                          <a:ea typeface="Consolas"/>
                          <a:cs typeface="Consolas"/>
                          <a:sym typeface="Consolas"/>
                        </a:rPr>
                        <a:t>=</a:t>
                      </a:r>
                      <a:r>
                        <a:rPr lang="es" sz="1900" u="none" strike="noStrike" cap="none">
                          <a:solidFill>
                            <a:srgbClr val="93C47D"/>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&gt;Item R4&lt;/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ul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sz="19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r h="3024233">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graphicFrame>
        <p:nvGraphicFramePr>
          <p:cNvPr id="436" name="Google Shape;436;p76"/>
          <p:cNvGraphicFramePr/>
          <p:nvPr/>
        </p:nvGraphicFramePr>
        <p:xfrm>
          <a:off x="2260767" y="5431700"/>
          <a:ext cx="3580133" cy="1188721"/>
        </p:xfrm>
        <a:graphic>
          <a:graphicData uri="http://schemas.openxmlformats.org/drawingml/2006/table">
            <a:tbl>
              <a:tblPr>
                <a:noFill/>
              </a:tblPr>
              <a:tblGrid>
                <a:gridCol w="3580133">
                  <a:extLst>
                    <a:ext uri="{9D8B030D-6E8A-4147-A177-3AD203B41FA5}">
                      <a16:colId xmlns:a16="http://schemas.microsoft.com/office/drawing/2014/main" val="20000"/>
                    </a:ext>
                  </a:extLst>
                </a:gridCol>
              </a:tblGrid>
              <a:tr h="73829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FF9900"/>
                          </a:solidFill>
                          <a:latin typeface="Consolas"/>
                          <a:ea typeface="Consolas"/>
                          <a:cs typeface="Consolas"/>
                          <a:sym typeface="Consolas"/>
                        </a:rPr>
                        <a:t>.rojo</a:t>
                      </a:r>
                      <a:r>
                        <a:rPr lang="es" sz="1900" u="none" strike="noStrike" cap="none">
                          <a:solidFill>
                            <a:srgbClr val="D9D9D9"/>
                          </a:solidFill>
                          <a:latin typeface="Consolas"/>
                          <a:ea typeface="Consolas"/>
                          <a:cs typeface="Consolas"/>
                          <a:sym typeface="Consolas"/>
                        </a:rPr>
                        <a:t>{ color: </a:t>
                      </a:r>
                      <a:r>
                        <a:rPr lang="es" sz="1900" u="none" strike="noStrike" cap="none">
                          <a:solidFill>
                            <a:srgbClr val="FF9900"/>
                          </a:solidFill>
                          <a:latin typeface="Consolas"/>
                          <a:ea typeface="Consolas"/>
                          <a:cs typeface="Consolas"/>
                          <a:sym typeface="Consolas"/>
                        </a:rPr>
                        <a:t>red</a:t>
                      </a:r>
                      <a:r>
                        <a:rPr lang="es" sz="1900" u="none" strike="noStrike" cap="none">
                          <a:solidFill>
                            <a:srgbClr val="D9D9D9"/>
                          </a:solidFill>
                          <a:latin typeface="Consolas"/>
                          <a:ea typeface="Consolas"/>
                          <a:cs typeface="Consolas"/>
                          <a:sym typeface="Consolas"/>
                        </a:rPr>
                        <a:t>; }</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FF9900"/>
                          </a:solidFill>
                          <a:latin typeface="Consolas"/>
                          <a:ea typeface="Consolas"/>
                          <a:cs typeface="Consolas"/>
                          <a:sym typeface="Consolas"/>
                        </a:rPr>
                        <a:t>.azul</a:t>
                      </a:r>
                      <a:r>
                        <a:rPr lang="es" sz="1900" u="none" strike="noStrike" cap="none">
                          <a:solidFill>
                            <a:srgbClr val="D9D9D9"/>
                          </a:solidFill>
                          <a:latin typeface="Consolas"/>
                          <a:ea typeface="Consolas"/>
                          <a:cs typeface="Consolas"/>
                          <a:sym typeface="Consolas"/>
                        </a:rPr>
                        <a:t>{ color: </a:t>
                      </a:r>
                      <a:r>
                        <a:rPr lang="es" sz="1900" u="none" strike="noStrike" cap="none">
                          <a:solidFill>
                            <a:srgbClr val="FF9900"/>
                          </a:solidFill>
                          <a:latin typeface="Consolas"/>
                          <a:ea typeface="Consolas"/>
                          <a:cs typeface="Consolas"/>
                          <a:sym typeface="Consolas"/>
                        </a:rPr>
                        <a:t>blue</a:t>
                      </a:r>
                      <a:r>
                        <a:rPr lang="es" sz="1900" u="none" strike="noStrike" cap="none">
                          <a:solidFill>
                            <a:srgbClr val="D9D9D9"/>
                          </a:solidFill>
                          <a:latin typeface="Consolas"/>
                          <a:ea typeface="Consolas"/>
                          <a:cs typeface="Consolas"/>
                          <a:sym typeface="Consolas"/>
                        </a:rPr>
                        <a:t>; }</a:t>
                      </a:r>
                      <a:endParaRPr sz="19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
        <p:nvSpPr>
          <p:cNvPr id="437" name="Google Shape;437;p76"/>
          <p:cNvSpPr txBox="1"/>
          <p:nvPr/>
        </p:nvSpPr>
        <p:spPr>
          <a:xfrm>
            <a:off x="2291867" y="1369867"/>
            <a:ext cx="4000000" cy="440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200"/>
            </a:pPr>
            <a:r>
              <a:rPr lang="es" sz="1600" b="1">
                <a:solidFill>
                  <a:schemeClr val="dk1"/>
                </a:solidFill>
                <a:latin typeface="DM Sans"/>
                <a:ea typeface="DM Sans"/>
                <a:cs typeface="DM Sans"/>
                <a:sym typeface="DM Sans"/>
              </a:rPr>
              <a:t>HTML:</a:t>
            </a:r>
            <a:endParaRPr sz="1867" b="1">
              <a:solidFill>
                <a:srgbClr val="000000"/>
              </a:solidFill>
              <a:latin typeface="DM Sans"/>
              <a:ea typeface="DM Sans"/>
              <a:cs typeface="DM Sans"/>
              <a:sym typeface="DM Sans"/>
            </a:endParaRPr>
          </a:p>
        </p:txBody>
      </p:sp>
      <p:sp>
        <p:nvSpPr>
          <p:cNvPr id="438" name="Google Shape;438;p76"/>
          <p:cNvSpPr txBox="1"/>
          <p:nvPr/>
        </p:nvSpPr>
        <p:spPr>
          <a:xfrm>
            <a:off x="2247133" y="5029133"/>
            <a:ext cx="4000000" cy="440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200"/>
            </a:pPr>
            <a:r>
              <a:rPr lang="es" sz="1600" b="1">
                <a:solidFill>
                  <a:schemeClr val="dk1"/>
                </a:solidFill>
                <a:latin typeface="DM Sans"/>
                <a:ea typeface="DM Sans"/>
                <a:cs typeface="DM Sans"/>
                <a:sym typeface="DM Sans"/>
              </a:rPr>
              <a:t>CSS:</a:t>
            </a:r>
            <a:endParaRPr sz="1867" b="1">
              <a:solidFill>
                <a:srgbClr val="000000"/>
              </a:solidFill>
              <a:latin typeface="DM Sans"/>
              <a:ea typeface="DM Sans"/>
              <a:cs typeface="DM Sans"/>
              <a:sym typeface="DM Sans"/>
            </a:endParaRPr>
          </a:p>
        </p:txBody>
      </p:sp>
      <p:graphicFrame>
        <p:nvGraphicFramePr>
          <p:cNvPr id="439" name="Google Shape;439;p76"/>
          <p:cNvGraphicFramePr/>
          <p:nvPr/>
        </p:nvGraphicFramePr>
        <p:xfrm>
          <a:off x="6209867" y="1785834"/>
          <a:ext cx="3213600" cy="6289134"/>
        </p:xfrm>
        <a:graphic>
          <a:graphicData uri="http://schemas.openxmlformats.org/drawingml/2006/table">
            <a:tbl>
              <a:tblPr>
                <a:noFill/>
              </a:tblPr>
              <a:tblGrid>
                <a:gridCol w="3213600">
                  <a:extLst>
                    <a:ext uri="{9D8B030D-6E8A-4147-A177-3AD203B41FA5}">
                      <a16:colId xmlns:a16="http://schemas.microsoft.com/office/drawing/2014/main" val="20000"/>
                    </a:ext>
                  </a:extLst>
                </a:gridCol>
              </a:tblGrid>
              <a:tr h="301413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ul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R1&lt;/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R2&lt;/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R3&lt;/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R4&lt;/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ul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ol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A1&lt;/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  &lt;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&gt;Item A2&lt;/</a:t>
                      </a:r>
                      <a:r>
                        <a:rPr lang="es" sz="1900" u="none" strike="noStrike" cap="none">
                          <a:solidFill>
                            <a:srgbClr val="E06666"/>
                          </a:solidFill>
                          <a:latin typeface="Consolas"/>
                          <a:ea typeface="Consolas"/>
                          <a:cs typeface="Consolas"/>
                          <a:sym typeface="Consolas"/>
                        </a:rPr>
                        <a:t>li</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ol</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3224200">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
        <p:nvSpPr>
          <p:cNvPr id="440" name="Google Shape;440;p76"/>
          <p:cNvSpPr txBox="1"/>
          <p:nvPr/>
        </p:nvSpPr>
        <p:spPr>
          <a:xfrm>
            <a:off x="6209867" y="1344467"/>
            <a:ext cx="4000000" cy="440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200"/>
            </a:pPr>
            <a:r>
              <a:rPr lang="es" sz="1600" b="1">
                <a:solidFill>
                  <a:schemeClr val="dk1"/>
                </a:solidFill>
                <a:latin typeface="DM Sans"/>
                <a:ea typeface="DM Sans"/>
                <a:cs typeface="DM Sans"/>
                <a:sym typeface="DM Sans"/>
              </a:rPr>
              <a:t>HTML:</a:t>
            </a:r>
            <a:endParaRPr sz="1867" b="1">
              <a:solidFill>
                <a:srgbClr val="000000"/>
              </a:solidFill>
              <a:latin typeface="DM Sans"/>
              <a:ea typeface="DM Sans"/>
              <a:cs typeface="DM Sans"/>
              <a:sym typeface="DM Sans"/>
            </a:endParaRPr>
          </a:p>
        </p:txBody>
      </p:sp>
      <p:sp>
        <p:nvSpPr>
          <p:cNvPr id="441" name="Google Shape;441;p76"/>
          <p:cNvSpPr txBox="1"/>
          <p:nvPr/>
        </p:nvSpPr>
        <p:spPr>
          <a:xfrm>
            <a:off x="6254600" y="4990900"/>
            <a:ext cx="4000000" cy="440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200"/>
            </a:pPr>
            <a:r>
              <a:rPr lang="es" sz="1600" b="1">
                <a:solidFill>
                  <a:schemeClr val="dk1"/>
                </a:solidFill>
                <a:latin typeface="DM Sans"/>
                <a:ea typeface="DM Sans"/>
                <a:cs typeface="DM Sans"/>
                <a:sym typeface="DM Sans"/>
              </a:rPr>
              <a:t>CSS:</a:t>
            </a:r>
            <a:endParaRPr sz="1867" b="1">
              <a:solidFill>
                <a:srgbClr val="000000"/>
              </a:solidFill>
              <a:latin typeface="DM Sans"/>
              <a:ea typeface="DM Sans"/>
              <a:cs typeface="DM Sans"/>
              <a:sym typeface="DM Sans"/>
            </a:endParaRPr>
          </a:p>
        </p:txBody>
      </p:sp>
      <p:graphicFrame>
        <p:nvGraphicFramePr>
          <p:cNvPr id="442" name="Google Shape;442;p76"/>
          <p:cNvGraphicFramePr/>
          <p:nvPr/>
        </p:nvGraphicFramePr>
        <p:xfrm>
          <a:off x="6247133" y="5431700"/>
          <a:ext cx="3235467" cy="1188721"/>
        </p:xfrm>
        <a:graphic>
          <a:graphicData uri="http://schemas.openxmlformats.org/drawingml/2006/table">
            <a:tbl>
              <a:tblPr>
                <a:noFill/>
              </a:tblPr>
              <a:tblGrid>
                <a:gridCol w="3235467">
                  <a:extLst>
                    <a:ext uri="{9D8B030D-6E8A-4147-A177-3AD203B41FA5}">
                      <a16:colId xmlns:a16="http://schemas.microsoft.com/office/drawing/2014/main" val="20000"/>
                    </a:ext>
                  </a:extLst>
                </a:gridCol>
              </a:tblGrid>
              <a:tr h="73829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E06666"/>
                          </a:solidFill>
                          <a:latin typeface="Consolas"/>
                          <a:ea typeface="Consolas"/>
                          <a:cs typeface="Consolas"/>
                          <a:sym typeface="Consolas"/>
                        </a:rPr>
                        <a:t>ul li</a:t>
                      </a:r>
                      <a:r>
                        <a:rPr lang="es" sz="1900" u="none" strike="noStrike" cap="none">
                          <a:solidFill>
                            <a:srgbClr val="D9D9D9"/>
                          </a:solidFill>
                          <a:latin typeface="Consolas"/>
                          <a:ea typeface="Consolas"/>
                          <a:cs typeface="Consolas"/>
                          <a:sym typeface="Consolas"/>
                        </a:rPr>
                        <a:t>{ color: </a:t>
                      </a:r>
                      <a:r>
                        <a:rPr lang="es" sz="1900" u="none" strike="noStrike" cap="none">
                          <a:solidFill>
                            <a:srgbClr val="FF9900"/>
                          </a:solidFill>
                          <a:latin typeface="Consolas"/>
                          <a:ea typeface="Consolas"/>
                          <a:cs typeface="Consolas"/>
                          <a:sym typeface="Consolas"/>
                        </a:rPr>
                        <a:t>red</a:t>
                      </a:r>
                      <a:r>
                        <a:rPr lang="es" sz="1900" u="none" strike="noStrike" cap="none">
                          <a:solidFill>
                            <a:srgbClr val="D9D9D9"/>
                          </a:solidFill>
                          <a:latin typeface="Consolas"/>
                          <a:ea typeface="Consolas"/>
                          <a:cs typeface="Consolas"/>
                          <a:sym typeface="Consolas"/>
                        </a:rPr>
                        <a:t>; }</a:t>
                      </a:r>
                      <a:endParaRPr sz="19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E06666"/>
                          </a:solidFill>
                          <a:latin typeface="Consolas"/>
                          <a:ea typeface="Consolas"/>
                          <a:cs typeface="Consolas"/>
                          <a:sym typeface="Consolas"/>
                        </a:rPr>
                        <a:t>ol li</a:t>
                      </a:r>
                      <a:r>
                        <a:rPr lang="es" sz="1900" u="none" strike="noStrike" cap="none">
                          <a:solidFill>
                            <a:srgbClr val="D9D9D9"/>
                          </a:solidFill>
                          <a:latin typeface="Consolas"/>
                          <a:ea typeface="Consolas"/>
                          <a:cs typeface="Consolas"/>
                          <a:sym typeface="Consolas"/>
                        </a:rPr>
                        <a:t>{ color: </a:t>
                      </a:r>
                      <a:r>
                        <a:rPr lang="es" sz="1900" u="none" strike="noStrike" cap="none">
                          <a:solidFill>
                            <a:srgbClr val="FF9900"/>
                          </a:solidFill>
                          <a:latin typeface="Consolas"/>
                          <a:ea typeface="Consolas"/>
                          <a:cs typeface="Consolas"/>
                          <a:sym typeface="Consolas"/>
                        </a:rPr>
                        <a:t>blue</a:t>
                      </a:r>
                      <a:r>
                        <a:rPr lang="es" sz="1900" u="none" strike="noStrike" cap="none">
                          <a:solidFill>
                            <a:srgbClr val="D9D9D9"/>
                          </a:solidFill>
                          <a:latin typeface="Consolas"/>
                          <a:ea typeface="Consolas"/>
                          <a:cs typeface="Consolas"/>
                          <a:sym typeface="Consolas"/>
                        </a:rPr>
                        <a:t>; }</a:t>
                      </a:r>
                      <a:endParaRPr sz="1900" u="none" strike="noStrike" cap="none">
                        <a:solidFill>
                          <a:srgbClr val="D9D9D9"/>
                        </a:solidFill>
                        <a:latin typeface="Consolas"/>
                        <a:ea typeface="Consolas"/>
                        <a:cs typeface="Consolas"/>
                        <a:sym typeface="Consolas"/>
                      </a:endParaRPr>
                    </a:p>
                  </a:txBody>
                  <a:tcPr marL="84667" marR="84667" marT="84667" marB="84667">
                    <a:solidFill>
                      <a:srgbClr val="0C343D"/>
                    </a:solidFill>
                  </a:tcPr>
                </a:tc>
                <a:extLst>
                  <a:ext uri="{0D108BD9-81ED-4DB2-BD59-A6C34878D82A}">
                    <a16:rowId xmlns:a16="http://schemas.microsoft.com/office/drawing/2014/main" val="10000"/>
                  </a:ext>
                </a:extLst>
              </a:tr>
              <a:tr h="440267">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pic>
        <p:nvPicPr>
          <p:cNvPr id="443" name="Google Shape;443;p76"/>
          <p:cNvPicPr preferRelativeResize="0"/>
          <p:nvPr/>
        </p:nvPicPr>
        <p:blipFill>
          <a:blip r:embed="rId3">
            <a:alphaModFix/>
          </a:blip>
          <a:stretch>
            <a:fillRect/>
          </a:stretch>
        </p:blipFill>
        <p:spPr>
          <a:xfrm>
            <a:off x="11190768" y="101601"/>
            <a:ext cx="1001233" cy="1001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Precedencia de declaraciones</a:t>
            </a:r>
            <a:endParaRPr sz="5333" b="1">
              <a:solidFill>
                <a:schemeClr val="dk1"/>
              </a:solidFill>
              <a:latin typeface="DM Sans"/>
              <a:ea typeface="DM Sans"/>
              <a:cs typeface="DM Sans"/>
              <a:sym typeface="DM Sans"/>
            </a:endParaRPr>
          </a:p>
        </p:txBody>
      </p:sp>
      <p:sp>
        <p:nvSpPr>
          <p:cNvPr id="449" name="Google Shape;449;p77"/>
          <p:cNvSpPr txBox="1"/>
          <p:nvPr/>
        </p:nvSpPr>
        <p:spPr>
          <a:xfrm>
            <a:off x="631133" y="2331401"/>
            <a:ext cx="5112800" cy="3154669"/>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600"/>
            </a:pPr>
            <a:r>
              <a:rPr lang="es">
                <a:solidFill>
                  <a:schemeClr val="dk1"/>
                </a:solidFill>
                <a:latin typeface="DM Sans"/>
                <a:ea typeface="DM Sans"/>
                <a:cs typeface="DM Sans"/>
                <a:sym typeface="DM Sans"/>
              </a:rPr>
              <a:t>Cuando reglas distintas apuntan al mismo objeto: </a:t>
            </a:r>
            <a:endParaRPr>
              <a:solidFill>
                <a:schemeClr val="dk1"/>
              </a:solidFill>
              <a:latin typeface="DM Sans"/>
              <a:ea typeface="DM Sans"/>
              <a:cs typeface="DM Sans"/>
              <a:sym typeface="DM Sans"/>
            </a:endParaRPr>
          </a:p>
          <a:p>
            <a:pPr marL="609585">
              <a:lnSpc>
                <a:spcPct val="150000"/>
              </a:lnSpc>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Si son </a:t>
            </a:r>
            <a:r>
              <a:rPr lang="es" b="1">
                <a:solidFill>
                  <a:schemeClr val="dk1"/>
                </a:solidFill>
                <a:latin typeface="DM Sans"/>
                <a:ea typeface="DM Sans"/>
                <a:cs typeface="DM Sans"/>
                <a:sym typeface="DM Sans"/>
              </a:rPr>
              <a:t>propiedades distintas</a:t>
            </a:r>
            <a:r>
              <a:rPr lang="es">
                <a:solidFill>
                  <a:schemeClr val="dk1"/>
                </a:solidFill>
                <a:latin typeface="DM Sans"/>
                <a:ea typeface="DM Sans"/>
                <a:cs typeface="DM Sans"/>
                <a:sym typeface="DM Sans"/>
              </a:rPr>
              <a:t>, se suman (se combinan). </a:t>
            </a:r>
            <a:endParaRPr>
              <a:solidFill>
                <a:schemeClr val="dk1"/>
              </a:solidFill>
              <a:latin typeface="DM Sans"/>
              <a:ea typeface="DM Sans"/>
              <a:cs typeface="DM Sans"/>
              <a:sym typeface="DM Sans"/>
            </a:endParaRPr>
          </a:p>
          <a:p>
            <a:pPr marL="609585">
              <a:lnSpc>
                <a:spcPct val="150000"/>
              </a:lnSpc>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Si tienen </a:t>
            </a:r>
            <a:r>
              <a:rPr lang="es" b="1">
                <a:solidFill>
                  <a:schemeClr val="dk1"/>
                </a:solidFill>
                <a:latin typeface="DM Sans"/>
                <a:ea typeface="DM Sans"/>
                <a:cs typeface="DM Sans"/>
                <a:sym typeface="DM Sans"/>
              </a:rPr>
              <a:t>alguna propiedad repetida</a:t>
            </a:r>
            <a:r>
              <a:rPr lang="es">
                <a:solidFill>
                  <a:schemeClr val="dk1"/>
                </a:solidFill>
                <a:latin typeface="DM Sans"/>
                <a:ea typeface="DM Sans"/>
                <a:cs typeface="DM Sans"/>
                <a:sym typeface="DM Sans"/>
              </a:rPr>
              <a:t>, solo una queda. </a:t>
            </a:r>
            <a:br>
              <a:rPr lang="es">
                <a:solidFill>
                  <a:schemeClr val="dk1"/>
                </a:solidFill>
                <a:latin typeface="DM Sans"/>
                <a:ea typeface="DM Sans"/>
                <a:cs typeface="DM Sans"/>
                <a:sym typeface="DM Sans"/>
              </a:rPr>
            </a:br>
            <a:endParaRPr>
              <a:latin typeface="DM Sans"/>
              <a:ea typeface="DM Sans"/>
              <a:cs typeface="DM Sans"/>
              <a:sym typeface="DM Sans"/>
            </a:endParaRPr>
          </a:p>
        </p:txBody>
      </p:sp>
      <p:sp>
        <p:nvSpPr>
          <p:cNvPr id="450" name="Google Shape;450;p77"/>
          <p:cNvSpPr txBox="1"/>
          <p:nvPr/>
        </p:nvSpPr>
        <p:spPr>
          <a:xfrm>
            <a:off x="6024933" y="2331400"/>
            <a:ext cx="5112800" cy="3431668"/>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600"/>
            </a:pPr>
            <a:r>
              <a:rPr lang="es">
                <a:solidFill>
                  <a:schemeClr val="dk1"/>
                </a:solidFill>
                <a:latin typeface="DM Sans"/>
                <a:ea typeface="DM Sans"/>
                <a:cs typeface="DM Sans"/>
                <a:sym typeface="DM Sans"/>
              </a:rPr>
              <a:t>Esto es lo que se denomina </a:t>
            </a:r>
            <a:r>
              <a:rPr lang="es" i="1">
                <a:solidFill>
                  <a:schemeClr val="dk1"/>
                </a:solidFill>
                <a:latin typeface="DM Sans"/>
                <a:ea typeface="DM Sans"/>
                <a:cs typeface="DM Sans"/>
                <a:sym typeface="DM Sans"/>
              </a:rPr>
              <a:t>precedencia</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a:lnSpc>
                <a:spcPct val="150000"/>
              </a:lnSpc>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ID</a:t>
            </a:r>
            <a:r>
              <a:rPr lang="es">
                <a:solidFill>
                  <a:schemeClr val="dk1"/>
                </a:solidFill>
                <a:latin typeface="DM Sans"/>
                <a:ea typeface="DM Sans"/>
                <a:cs typeface="DM Sans"/>
                <a:sym typeface="DM Sans"/>
              </a:rPr>
              <a:t> pisa cualquier otra regla.</a:t>
            </a:r>
            <a:endParaRPr>
              <a:solidFill>
                <a:schemeClr val="dk1"/>
              </a:solidFill>
              <a:latin typeface="DM Sans"/>
              <a:ea typeface="DM Sans"/>
              <a:cs typeface="DM Sans"/>
              <a:sym typeface="DM Sans"/>
            </a:endParaRPr>
          </a:p>
          <a:p>
            <a:pPr marL="609585">
              <a:lnSpc>
                <a:spcPct val="150000"/>
              </a:lnSpc>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Class </a:t>
            </a:r>
            <a:r>
              <a:rPr lang="es">
                <a:solidFill>
                  <a:schemeClr val="dk1"/>
                </a:solidFill>
                <a:latin typeface="DM Sans"/>
                <a:ea typeface="DM Sans"/>
                <a:cs typeface="DM Sans"/>
                <a:sym typeface="DM Sans"/>
              </a:rPr>
              <a:t>sobreescribe las reglas de etiqueta,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pero no las de </a:t>
            </a:r>
            <a:r>
              <a:rPr lang="es" b="1">
                <a:solidFill>
                  <a:schemeClr val="dk1"/>
                </a:solidFill>
                <a:latin typeface="DM Sans"/>
                <a:ea typeface="DM Sans"/>
                <a:cs typeface="DM Sans"/>
                <a:sym typeface="DM Sans"/>
              </a:rPr>
              <a:t>ID</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609585">
              <a:lnSpc>
                <a:spcPct val="150000"/>
              </a:lnSpc>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Etiquetas </a:t>
            </a:r>
            <a:r>
              <a:rPr lang="es">
                <a:solidFill>
                  <a:schemeClr val="dk1"/>
                </a:solidFill>
                <a:latin typeface="DM Sans"/>
                <a:ea typeface="DM Sans"/>
                <a:cs typeface="DM Sans"/>
                <a:sym typeface="DM Sans"/>
              </a:rPr>
              <a:t>tienen la menor precedencia.</a:t>
            </a:r>
            <a:endParaRPr>
              <a:solidFill>
                <a:schemeClr val="dk1"/>
              </a:solidFill>
              <a:latin typeface="DM Sans"/>
              <a:ea typeface="DM Sans"/>
              <a:cs typeface="DM Sans"/>
              <a:sym typeface="DM Sans"/>
            </a:endParaRPr>
          </a:p>
          <a:p>
            <a:endParaRPr>
              <a:latin typeface="DM Sans"/>
              <a:ea typeface="DM Sans"/>
              <a:cs typeface="DM Sans"/>
              <a:sym typeface="DM Sans"/>
            </a:endParaRPr>
          </a:p>
        </p:txBody>
      </p:sp>
      <p:sp>
        <p:nvSpPr>
          <p:cNvPr id="451" name="Google Shape;451;p77"/>
          <p:cNvSpPr txBox="1"/>
          <p:nvPr/>
        </p:nvSpPr>
        <p:spPr>
          <a:xfrm>
            <a:off x="3427200" y="5398633"/>
            <a:ext cx="5615600" cy="757600"/>
          </a:xfrm>
          <a:prstGeom prst="rect">
            <a:avLst/>
          </a:prstGeom>
          <a:noFill/>
          <a:ln w="19050" cap="flat" cmpd="sng">
            <a:solidFill>
              <a:srgbClr val="83AEFB"/>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3000"/>
            </a:pPr>
            <a:r>
              <a:rPr lang="es" sz="4000" b="1">
                <a:solidFill>
                  <a:srgbClr val="000000"/>
                </a:solidFill>
                <a:latin typeface="DM Sans"/>
                <a:ea typeface="DM Sans"/>
                <a:cs typeface="DM Sans"/>
                <a:sym typeface="DM Sans"/>
              </a:rPr>
              <a:t>ID &gt; Class &gt; Etiquetas</a:t>
            </a:r>
            <a:endParaRPr sz="4000" b="1">
              <a:solidFill>
                <a:srgbClr val="000000"/>
              </a:solidFill>
              <a:latin typeface="DM Sans"/>
              <a:ea typeface="DM Sans"/>
              <a:cs typeface="DM Sans"/>
              <a:sym typeface="DM Sans"/>
            </a:endParaRPr>
          </a:p>
        </p:txBody>
      </p:sp>
      <p:pic>
        <p:nvPicPr>
          <p:cNvPr id="452" name="Google Shape;452;p77"/>
          <p:cNvPicPr preferRelativeResize="0"/>
          <p:nvPr/>
        </p:nvPicPr>
        <p:blipFill>
          <a:blip r:embed="rId3">
            <a:alphaModFix/>
          </a:blip>
          <a:stretch>
            <a:fillRect/>
          </a:stretch>
        </p:blipFill>
        <p:spPr>
          <a:xfrm>
            <a:off x="11190768" y="101601"/>
            <a:ext cx="1001233" cy="10012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Estilos inline</a:t>
            </a:r>
            <a:endParaRPr sz="5333" b="1">
              <a:solidFill>
                <a:schemeClr val="dk1"/>
              </a:solidFill>
              <a:latin typeface="DM Sans"/>
              <a:ea typeface="DM Sans"/>
              <a:cs typeface="DM Sans"/>
              <a:sym typeface="DM Sans"/>
            </a:endParaRPr>
          </a:p>
        </p:txBody>
      </p:sp>
      <p:sp>
        <p:nvSpPr>
          <p:cNvPr id="458" name="Google Shape;458;p78"/>
          <p:cNvSpPr txBox="1"/>
          <p:nvPr/>
        </p:nvSpPr>
        <p:spPr>
          <a:xfrm>
            <a:off x="788933" y="1811233"/>
            <a:ext cx="5404400" cy="2157473"/>
          </a:xfrm>
          <a:prstGeom prst="rect">
            <a:avLst/>
          </a:prstGeom>
          <a:noFill/>
          <a:ln>
            <a:noFill/>
          </a:ln>
        </p:spPr>
        <p:txBody>
          <a:bodyPr spcFirstLastPara="1" wrap="square" lIns="121900" tIns="121900" rIns="121900" bIns="121900" anchor="t" anchorCtr="0">
            <a:spAutoFit/>
          </a:bodyPr>
          <a:lstStyle/>
          <a:p>
            <a:pPr>
              <a:lnSpc>
                <a:spcPct val="115000"/>
              </a:lnSpc>
            </a:pPr>
            <a:r>
              <a:rPr lang="es">
                <a:solidFill>
                  <a:schemeClr val="dk1"/>
                </a:solidFill>
                <a:latin typeface="DM Sans"/>
                <a:ea typeface="DM Sans"/>
                <a:cs typeface="DM Sans"/>
                <a:sym typeface="DM Sans"/>
              </a:rPr>
              <a:t>Si utilizas estilos inline, sobrescribirán cualquier estilo de las páginas externas de CSS.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Se podría decir que los estilos inline son los que tienen una mayor especificidad, por lo tanto:</a:t>
            </a:r>
            <a:endParaRPr>
              <a:solidFill>
                <a:schemeClr val="dk1"/>
              </a:solidFill>
              <a:latin typeface="DM Sans"/>
              <a:ea typeface="DM Sans"/>
              <a:cs typeface="DM Sans"/>
              <a:sym typeface="DM Sans"/>
            </a:endParaRPr>
          </a:p>
          <a:p>
            <a:pPr>
              <a:lnSpc>
                <a:spcPct val="115000"/>
              </a:lnSpc>
            </a:pPr>
            <a:r>
              <a:rPr lang="es">
                <a:solidFill>
                  <a:schemeClr val="dk1"/>
                </a:solidFill>
                <a:highlight>
                  <a:srgbClr val="EAFF6A"/>
                </a:highlight>
                <a:latin typeface="DM Sans"/>
                <a:ea typeface="DM Sans"/>
                <a:cs typeface="DM Sans"/>
                <a:sym typeface="DM Sans"/>
              </a:rPr>
              <a:t>      </a:t>
            </a:r>
            <a:r>
              <a:rPr lang="es" b="1">
                <a:solidFill>
                  <a:schemeClr val="dk1"/>
                </a:solidFill>
                <a:highlight>
                  <a:srgbClr val="EAFF6A"/>
                </a:highlight>
                <a:latin typeface="DM Sans"/>
                <a:ea typeface="DM Sans"/>
                <a:cs typeface="DM Sans"/>
                <a:sym typeface="DM Sans"/>
              </a:rPr>
              <a:t>no es recomendable utilizarlos en tu página.</a:t>
            </a:r>
            <a:endParaRPr>
              <a:solidFill>
                <a:schemeClr val="dk1"/>
              </a:solidFill>
              <a:latin typeface="DM Sans"/>
              <a:ea typeface="DM Sans"/>
              <a:cs typeface="DM Sans"/>
              <a:sym typeface="DM Sans"/>
            </a:endParaRPr>
          </a:p>
        </p:txBody>
      </p:sp>
      <p:sp>
        <p:nvSpPr>
          <p:cNvPr id="459" name="Google Shape;459;p78"/>
          <p:cNvSpPr/>
          <p:nvPr/>
        </p:nvSpPr>
        <p:spPr>
          <a:xfrm>
            <a:off x="788933" y="3103167"/>
            <a:ext cx="462800" cy="440800"/>
          </a:xfrm>
          <a:prstGeom prst="ellipse">
            <a:avLst/>
          </a:prstGeom>
          <a:solidFill>
            <a:schemeClr val="lt2"/>
          </a:solidFill>
          <a:ln w="19050" cap="flat" cmpd="sng">
            <a:solidFill>
              <a:srgbClr val="EAFF6A"/>
            </a:solidFill>
            <a:prstDash val="solid"/>
            <a:round/>
            <a:headEnd type="none" w="sm" len="sm"/>
            <a:tailEnd type="none" w="sm" len="sm"/>
          </a:ln>
        </p:spPr>
        <p:txBody>
          <a:bodyPr spcFirstLastPara="1" wrap="square" lIns="80000" tIns="121900" rIns="121900" bIns="121900" anchor="ctr" anchorCtr="0">
            <a:noAutofit/>
          </a:bodyPr>
          <a:lstStyle/>
          <a:p>
            <a:pPr indent="-38099"/>
            <a:r>
              <a:rPr lang="es" sz="2400"/>
              <a:t>🚨</a:t>
            </a:r>
            <a:endParaRPr sz="2400"/>
          </a:p>
        </p:txBody>
      </p:sp>
      <p:graphicFrame>
        <p:nvGraphicFramePr>
          <p:cNvPr id="460" name="Google Shape;460;p78"/>
          <p:cNvGraphicFramePr/>
          <p:nvPr/>
        </p:nvGraphicFramePr>
        <p:xfrm>
          <a:off x="2177267" y="4170134"/>
          <a:ext cx="8012667" cy="897994"/>
        </p:xfrm>
        <a:graphic>
          <a:graphicData uri="http://schemas.openxmlformats.org/drawingml/2006/table">
            <a:tbl>
              <a:tblPr>
                <a:noFill/>
              </a:tblPr>
              <a:tblGrid>
                <a:gridCol w="8012667">
                  <a:extLst>
                    <a:ext uri="{9D8B030D-6E8A-4147-A177-3AD203B41FA5}">
                      <a16:colId xmlns:a16="http://schemas.microsoft.com/office/drawing/2014/main" val="20000"/>
                    </a:ext>
                  </a:extLst>
                </a:gridCol>
              </a:tblGrid>
              <a:tr h="45381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p </a:t>
                      </a:r>
                      <a:r>
                        <a:rPr lang="es" sz="1900" u="none" strike="noStrike" cap="none">
                          <a:solidFill>
                            <a:srgbClr val="FF9900"/>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"color: red"</a:t>
                      </a:r>
                      <a:r>
                        <a:rPr lang="es" sz="1900" u="none" strike="noStrike" cap="none">
                          <a:solidFill>
                            <a:srgbClr val="D9D9D9"/>
                          </a:solidFill>
                          <a:latin typeface="Consolas"/>
                          <a:ea typeface="Consolas"/>
                          <a:cs typeface="Consolas"/>
                          <a:sym typeface="Consolas"/>
                        </a:rPr>
                        <a:t>&gt;Párrafo rojo&lt;/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r h="439100">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Estilos inline</a:t>
            </a:r>
            <a:endParaRPr sz="5333" b="1">
              <a:solidFill>
                <a:schemeClr val="dk1"/>
              </a:solidFill>
              <a:latin typeface="DM Sans"/>
              <a:ea typeface="DM Sans"/>
              <a:cs typeface="DM Sans"/>
              <a:sym typeface="DM Sans"/>
            </a:endParaRPr>
          </a:p>
        </p:txBody>
      </p:sp>
      <p:sp>
        <p:nvSpPr>
          <p:cNvPr id="466" name="Google Shape;466;p79"/>
          <p:cNvSpPr txBox="1"/>
          <p:nvPr/>
        </p:nvSpPr>
        <p:spPr>
          <a:xfrm>
            <a:off x="788933" y="1811233"/>
            <a:ext cx="5404400" cy="2157473"/>
          </a:xfrm>
          <a:prstGeom prst="rect">
            <a:avLst/>
          </a:prstGeom>
          <a:noFill/>
          <a:ln>
            <a:noFill/>
          </a:ln>
        </p:spPr>
        <p:txBody>
          <a:bodyPr spcFirstLastPara="1" wrap="square" lIns="121900" tIns="121900" rIns="121900" bIns="121900" anchor="t" anchorCtr="0">
            <a:spAutoFit/>
          </a:bodyPr>
          <a:lstStyle/>
          <a:p>
            <a:pPr>
              <a:lnSpc>
                <a:spcPct val="115000"/>
              </a:lnSpc>
            </a:pPr>
            <a:r>
              <a:rPr lang="es">
                <a:solidFill>
                  <a:schemeClr val="dk1"/>
                </a:solidFill>
                <a:latin typeface="DM Sans"/>
                <a:ea typeface="DM Sans"/>
                <a:cs typeface="DM Sans"/>
                <a:sym typeface="DM Sans"/>
              </a:rPr>
              <a:t>Si utilizas estilos inline, sobrescribirán cualquier estilo de las páginas externas de CSS.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Se podría decir que los estilos inline son los que tienen una mayor especificidad, por lo tanto:</a:t>
            </a:r>
            <a:endParaRPr>
              <a:solidFill>
                <a:schemeClr val="dk1"/>
              </a:solidFill>
              <a:latin typeface="DM Sans"/>
              <a:ea typeface="DM Sans"/>
              <a:cs typeface="DM Sans"/>
              <a:sym typeface="DM Sans"/>
            </a:endParaRPr>
          </a:p>
          <a:p>
            <a:pPr>
              <a:lnSpc>
                <a:spcPct val="115000"/>
              </a:lnSpc>
            </a:pPr>
            <a:r>
              <a:rPr lang="es">
                <a:solidFill>
                  <a:schemeClr val="dk1"/>
                </a:solidFill>
                <a:highlight>
                  <a:srgbClr val="EAFF6A"/>
                </a:highlight>
                <a:latin typeface="DM Sans"/>
                <a:ea typeface="DM Sans"/>
                <a:cs typeface="DM Sans"/>
                <a:sym typeface="DM Sans"/>
              </a:rPr>
              <a:t>      </a:t>
            </a:r>
            <a:r>
              <a:rPr lang="es" b="1">
                <a:solidFill>
                  <a:schemeClr val="dk1"/>
                </a:solidFill>
                <a:highlight>
                  <a:srgbClr val="EAFF6A"/>
                </a:highlight>
                <a:latin typeface="DM Sans"/>
                <a:ea typeface="DM Sans"/>
                <a:cs typeface="DM Sans"/>
                <a:sym typeface="DM Sans"/>
              </a:rPr>
              <a:t>no es recomendable utilizarlos en tu página.</a:t>
            </a:r>
            <a:endParaRPr>
              <a:solidFill>
                <a:schemeClr val="dk1"/>
              </a:solidFill>
              <a:latin typeface="DM Sans"/>
              <a:ea typeface="DM Sans"/>
              <a:cs typeface="DM Sans"/>
              <a:sym typeface="DM Sans"/>
            </a:endParaRPr>
          </a:p>
        </p:txBody>
      </p:sp>
      <p:sp>
        <p:nvSpPr>
          <p:cNvPr id="467" name="Google Shape;467;p79"/>
          <p:cNvSpPr/>
          <p:nvPr/>
        </p:nvSpPr>
        <p:spPr>
          <a:xfrm>
            <a:off x="788933" y="3103167"/>
            <a:ext cx="462800" cy="440800"/>
          </a:xfrm>
          <a:prstGeom prst="ellipse">
            <a:avLst/>
          </a:prstGeom>
          <a:solidFill>
            <a:schemeClr val="lt2"/>
          </a:solidFill>
          <a:ln w="19050" cap="flat" cmpd="sng">
            <a:solidFill>
              <a:srgbClr val="EAFF6A"/>
            </a:solidFill>
            <a:prstDash val="solid"/>
            <a:round/>
            <a:headEnd type="none" w="sm" len="sm"/>
            <a:tailEnd type="none" w="sm" len="sm"/>
          </a:ln>
        </p:spPr>
        <p:txBody>
          <a:bodyPr spcFirstLastPara="1" wrap="square" lIns="80000" tIns="121900" rIns="121900" bIns="121900" anchor="ctr" anchorCtr="0">
            <a:noAutofit/>
          </a:bodyPr>
          <a:lstStyle/>
          <a:p>
            <a:pPr indent="-38099"/>
            <a:r>
              <a:rPr lang="es" sz="2400"/>
              <a:t>🚨</a:t>
            </a:r>
            <a:endParaRPr sz="2400"/>
          </a:p>
        </p:txBody>
      </p:sp>
      <p:graphicFrame>
        <p:nvGraphicFramePr>
          <p:cNvPr id="468" name="Google Shape;468;p79"/>
          <p:cNvGraphicFramePr/>
          <p:nvPr/>
        </p:nvGraphicFramePr>
        <p:xfrm>
          <a:off x="2177267" y="4170134"/>
          <a:ext cx="8012667" cy="897994"/>
        </p:xfrm>
        <a:graphic>
          <a:graphicData uri="http://schemas.openxmlformats.org/drawingml/2006/table">
            <a:tbl>
              <a:tblPr>
                <a:noFill/>
              </a:tblPr>
              <a:tblGrid>
                <a:gridCol w="8012667">
                  <a:extLst>
                    <a:ext uri="{9D8B030D-6E8A-4147-A177-3AD203B41FA5}">
                      <a16:colId xmlns:a16="http://schemas.microsoft.com/office/drawing/2014/main" val="20000"/>
                    </a:ext>
                  </a:extLst>
                </a:gridCol>
              </a:tblGrid>
              <a:tr h="453813">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solidFill>
                            <a:srgbClr val="D9D9D9"/>
                          </a:solidFill>
                          <a:latin typeface="Consolas"/>
                          <a:ea typeface="Consolas"/>
                          <a:cs typeface="Consolas"/>
                          <a:sym typeface="Consolas"/>
                        </a:rPr>
                        <a:t>&lt;</a:t>
                      </a:r>
                      <a:r>
                        <a:rPr lang="es" sz="1900" u="none" strike="noStrike" cap="none">
                          <a:solidFill>
                            <a:srgbClr val="E06666"/>
                          </a:solidFill>
                          <a:latin typeface="Consolas"/>
                          <a:ea typeface="Consolas"/>
                          <a:cs typeface="Consolas"/>
                          <a:sym typeface="Consolas"/>
                        </a:rPr>
                        <a:t>p </a:t>
                      </a:r>
                      <a:r>
                        <a:rPr lang="es" sz="1900" u="none" strike="noStrike" cap="none">
                          <a:solidFill>
                            <a:srgbClr val="FF9900"/>
                          </a:solidFill>
                          <a:latin typeface="Consolas"/>
                          <a:ea typeface="Consolas"/>
                          <a:cs typeface="Consolas"/>
                          <a:sym typeface="Consolas"/>
                        </a:rPr>
                        <a:t>style</a:t>
                      </a:r>
                      <a:r>
                        <a:rPr lang="es" sz="1900" u="none" strike="noStrike" cap="none">
                          <a:solidFill>
                            <a:srgbClr val="D9D9D9"/>
                          </a:solidFill>
                          <a:latin typeface="Consolas"/>
                          <a:ea typeface="Consolas"/>
                          <a:cs typeface="Consolas"/>
                          <a:sym typeface="Consolas"/>
                        </a:rPr>
                        <a:t>= </a:t>
                      </a:r>
                      <a:r>
                        <a:rPr lang="es" sz="1900" u="none" strike="noStrike" cap="none">
                          <a:solidFill>
                            <a:srgbClr val="93C47D"/>
                          </a:solidFill>
                          <a:latin typeface="Consolas"/>
                          <a:ea typeface="Consolas"/>
                          <a:cs typeface="Consolas"/>
                          <a:sym typeface="Consolas"/>
                        </a:rPr>
                        <a:t>"color: red"</a:t>
                      </a:r>
                      <a:r>
                        <a:rPr lang="es" sz="1900" u="none" strike="noStrike" cap="none">
                          <a:solidFill>
                            <a:srgbClr val="D9D9D9"/>
                          </a:solidFill>
                          <a:latin typeface="Consolas"/>
                          <a:ea typeface="Consolas"/>
                          <a:cs typeface="Consolas"/>
                          <a:sym typeface="Consolas"/>
                        </a:rPr>
                        <a:t>&gt;Párrafo rojo&lt;/</a:t>
                      </a:r>
                      <a:r>
                        <a:rPr lang="es" sz="1900" u="none" strike="noStrike" cap="none">
                          <a:solidFill>
                            <a:srgbClr val="E06666"/>
                          </a:solidFill>
                          <a:latin typeface="Consolas"/>
                          <a:ea typeface="Consolas"/>
                          <a:cs typeface="Consolas"/>
                          <a:sym typeface="Consolas"/>
                        </a:rPr>
                        <a:t>p</a:t>
                      </a:r>
                      <a:r>
                        <a:rPr lang="es" sz="1900" u="none" strike="noStrike" cap="none">
                          <a:solidFill>
                            <a:srgbClr val="D9D9D9"/>
                          </a:solidFill>
                          <a:latin typeface="Consolas"/>
                          <a:ea typeface="Consolas"/>
                          <a:cs typeface="Consolas"/>
                          <a:sym typeface="Consolas"/>
                        </a:rPr>
                        <a:t>&gt;</a:t>
                      </a:r>
                      <a:endParaRPr sz="1900" u="none" strike="noStrike" cap="none">
                        <a:solidFill>
                          <a:srgbClr val="D9D9D9"/>
                        </a:solidFill>
                        <a:latin typeface="Didact Gothic"/>
                        <a:ea typeface="Didact Gothic"/>
                        <a:cs typeface="Didact Gothic"/>
                        <a:sym typeface="Didact Gothic"/>
                      </a:endParaRPr>
                    </a:p>
                  </a:txBody>
                  <a:tcPr marL="84667" marR="84667" marT="84667" marB="84667">
                    <a:solidFill>
                      <a:srgbClr val="0C343D"/>
                    </a:solidFill>
                  </a:tcPr>
                </a:tc>
                <a:extLst>
                  <a:ext uri="{0D108BD9-81ED-4DB2-BD59-A6C34878D82A}">
                    <a16:rowId xmlns:a16="http://schemas.microsoft.com/office/drawing/2014/main" val="10000"/>
                  </a:ext>
                </a:extLst>
              </a:tr>
              <a:tr h="439100">
                <a:tc>
                  <a:txBody>
                    <a:bodyPr/>
                    <a:lstStyle/>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1"/>
                  </a:ext>
                </a:extLst>
              </a:tr>
            </a:tbl>
          </a:graphicData>
        </a:graphic>
      </p:graphicFrame>
      <p:pic>
        <p:nvPicPr>
          <p:cNvPr id="469" name="Google Shape;469;p79"/>
          <p:cNvPicPr preferRelativeResize="0"/>
          <p:nvPr/>
        </p:nvPicPr>
        <p:blipFill>
          <a:blip r:embed="rId3">
            <a:alphaModFix/>
          </a:blip>
          <a:stretch>
            <a:fillRect/>
          </a:stretch>
        </p:blipFill>
        <p:spPr>
          <a:xfrm>
            <a:off x="11190768" y="101601"/>
            <a:ext cx="1001233" cy="10012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0"/>
          <p:cNvSpPr txBox="1"/>
          <p:nvPr/>
        </p:nvSpPr>
        <p:spPr>
          <a:xfrm>
            <a:off x="631133" y="826034"/>
            <a:ext cx="955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Importancia de los selectores</a:t>
            </a:r>
            <a:endParaRPr sz="5333" b="1">
              <a:solidFill>
                <a:schemeClr val="dk1"/>
              </a:solidFill>
              <a:latin typeface="DM Sans"/>
              <a:ea typeface="DM Sans"/>
              <a:cs typeface="DM Sans"/>
              <a:sym typeface="DM Sans"/>
            </a:endParaRPr>
          </a:p>
        </p:txBody>
      </p:sp>
      <p:pic>
        <p:nvPicPr>
          <p:cNvPr id="475" name="Google Shape;475;p80"/>
          <p:cNvPicPr preferRelativeResize="0"/>
          <p:nvPr/>
        </p:nvPicPr>
        <p:blipFill>
          <a:blip r:embed="rId3">
            <a:alphaModFix/>
          </a:blip>
          <a:stretch>
            <a:fillRect/>
          </a:stretch>
        </p:blipFill>
        <p:spPr>
          <a:xfrm>
            <a:off x="11190768" y="101601"/>
            <a:ext cx="1001233" cy="1001233"/>
          </a:xfrm>
          <a:prstGeom prst="rect">
            <a:avLst/>
          </a:prstGeom>
          <a:noFill/>
          <a:ln>
            <a:noFill/>
          </a:ln>
        </p:spPr>
      </p:pic>
      <p:grpSp>
        <p:nvGrpSpPr>
          <p:cNvPr id="476" name="Google Shape;476;p80"/>
          <p:cNvGrpSpPr/>
          <p:nvPr/>
        </p:nvGrpSpPr>
        <p:grpSpPr>
          <a:xfrm>
            <a:off x="2407801" y="2777133"/>
            <a:ext cx="7865567" cy="3059800"/>
            <a:chOff x="1805850" y="2082850"/>
            <a:chExt cx="5899175" cy="2294850"/>
          </a:xfrm>
        </p:grpSpPr>
        <p:pic>
          <p:nvPicPr>
            <p:cNvPr id="477" name="Google Shape;477;p80">
              <a:hlinkClick r:id="rId4"/>
            </p:cNvPr>
            <p:cNvPicPr preferRelativeResize="0"/>
            <p:nvPr/>
          </p:nvPicPr>
          <p:blipFill rotWithShape="1">
            <a:blip r:embed="rId5">
              <a:alphaModFix/>
            </a:blip>
            <a:srcRect b="35806"/>
            <a:stretch/>
          </p:blipFill>
          <p:spPr>
            <a:xfrm>
              <a:off x="1832525" y="2082850"/>
              <a:ext cx="5844875" cy="1866326"/>
            </a:xfrm>
            <a:prstGeom prst="rect">
              <a:avLst/>
            </a:prstGeom>
            <a:noFill/>
            <a:ln>
              <a:noFill/>
            </a:ln>
          </p:spPr>
        </p:pic>
        <p:sp>
          <p:nvSpPr>
            <p:cNvPr id="478" name="Google Shape;478;p80"/>
            <p:cNvSpPr txBox="1"/>
            <p:nvPr/>
          </p:nvSpPr>
          <p:spPr>
            <a:xfrm>
              <a:off x="1805850" y="3909400"/>
              <a:ext cx="1461900" cy="4683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a:solidFill>
                    <a:schemeClr val="dk1"/>
                  </a:solidFill>
                  <a:latin typeface="DM Sans"/>
                  <a:ea typeface="DM Sans"/>
                  <a:cs typeface="DM Sans"/>
                  <a:sym typeface="DM Sans"/>
                </a:rPr>
                <a:t>Estilo aplicado a la </a:t>
              </a:r>
              <a:r>
                <a:rPr lang="es" b="1">
                  <a:solidFill>
                    <a:schemeClr val="dk1"/>
                  </a:solidFill>
                  <a:highlight>
                    <a:srgbClr val="EAFF6A"/>
                  </a:highlight>
                  <a:latin typeface="DM Sans"/>
                  <a:ea typeface="DM Sans"/>
                  <a:cs typeface="DM Sans"/>
                  <a:sym typeface="DM Sans"/>
                </a:rPr>
                <a:t>Etiqueta</a:t>
              </a:r>
              <a:r>
                <a:rPr lang="es" sz="1867" b="1">
                  <a:solidFill>
                    <a:schemeClr val="dk1"/>
                  </a:solidFill>
                  <a:highlight>
                    <a:srgbClr val="EAFF6A"/>
                  </a:highlight>
                  <a:latin typeface="Helvetica Neue"/>
                  <a:ea typeface="Helvetica Neue"/>
                  <a:cs typeface="Helvetica Neue"/>
                  <a:sym typeface="Helvetica Neue"/>
                </a:rPr>
                <a:t>.</a:t>
              </a:r>
              <a:endParaRPr sz="1867" b="1">
                <a:solidFill>
                  <a:schemeClr val="dk1"/>
                </a:solidFill>
                <a:highlight>
                  <a:srgbClr val="EAFF6A"/>
                </a:highlight>
                <a:latin typeface="Helvetica Neue"/>
                <a:ea typeface="Helvetica Neue"/>
                <a:cs typeface="Helvetica Neue"/>
                <a:sym typeface="Helvetica Neue"/>
              </a:endParaRPr>
            </a:p>
          </p:txBody>
        </p:sp>
        <p:sp>
          <p:nvSpPr>
            <p:cNvPr id="479" name="Google Shape;479;p80"/>
            <p:cNvSpPr txBox="1"/>
            <p:nvPr/>
          </p:nvSpPr>
          <p:spPr>
            <a:xfrm>
              <a:off x="3363475" y="3909400"/>
              <a:ext cx="1461900" cy="4683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a:solidFill>
                    <a:schemeClr val="dk1"/>
                  </a:solidFill>
                  <a:latin typeface="DM Sans"/>
                  <a:ea typeface="DM Sans"/>
                  <a:cs typeface="DM Sans"/>
                  <a:sym typeface="DM Sans"/>
                </a:rPr>
                <a:t>Estilo aplicado a la </a:t>
              </a:r>
              <a:r>
                <a:rPr lang="es" b="1">
                  <a:solidFill>
                    <a:schemeClr val="dk1"/>
                  </a:solidFill>
                  <a:highlight>
                    <a:srgbClr val="EAFF6A"/>
                  </a:highlight>
                  <a:latin typeface="DM Sans"/>
                  <a:ea typeface="DM Sans"/>
                  <a:cs typeface="DM Sans"/>
                  <a:sym typeface="DM Sans"/>
                </a:rPr>
                <a:t>Class</a:t>
              </a:r>
              <a:r>
                <a:rPr lang="es" sz="1867" b="1">
                  <a:solidFill>
                    <a:schemeClr val="dk1"/>
                  </a:solidFill>
                  <a:highlight>
                    <a:srgbClr val="EAFF6A"/>
                  </a:highlight>
                  <a:latin typeface="Helvetica Neue"/>
                  <a:ea typeface="Helvetica Neue"/>
                  <a:cs typeface="Helvetica Neue"/>
                  <a:sym typeface="Helvetica Neue"/>
                </a:rPr>
                <a:t>.</a:t>
              </a:r>
              <a:endParaRPr sz="1867" b="1">
                <a:solidFill>
                  <a:schemeClr val="dk1"/>
                </a:solidFill>
                <a:highlight>
                  <a:srgbClr val="EAFF6A"/>
                </a:highlight>
                <a:latin typeface="Helvetica Neue"/>
                <a:ea typeface="Helvetica Neue"/>
                <a:cs typeface="Helvetica Neue"/>
                <a:sym typeface="Helvetica Neue"/>
              </a:endParaRPr>
            </a:p>
          </p:txBody>
        </p:sp>
        <p:sp>
          <p:nvSpPr>
            <p:cNvPr id="480" name="Google Shape;480;p80"/>
            <p:cNvSpPr txBox="1"/>
            <p:nvPr/>
          </p:nvSpPr>
          <p:spPr>
            <a:xfrm>
              <a:off x="4898200" y="3909400"/>
              <a:ext cx="1324800" cy="4683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a:solidFill>
                    <a:schemeClr val="dk1"/>
                  </a:solidFill>
                  <a:latin typeface="DM Sans"/>
                  <a:ea typeface="DM Sans"/>
                  <a:cs typeface="DM Sans"/>
                  <a:sym typeface="DM Sans"/>
                </a:rPr>
                <a:t>Estilo aplicado al</a:t>
              </a:r>
              <a:r>
                <a:rPr lang="es" b="1">
                  <a:solidFill>
                    <a:schemeClr val="dk1"/>
                  </a:solidFill>
                  <a:highlight>
                    <a:srgbClr val="EAFF6A"/>
                  </a:highlight>
                  <a:latin typeface="DM Sans"/>
                  <a:ea typeface="DM Sans"/>
                  <a:cs typeface="DM Sans"/>
                  <a:sym typeface="DM Sans"/>
                </a:rPr>
                <a:t> ID</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
          <p:nvSpPr>
            <p:cNvPr id="481" name="Google Shape;481;p80"/>
            <p:cNvSpPr txBox="1"/>
            <p:nvPr/>
          </p:nvSpPr>
          <p:spPr>
            <a:xfrm>
              <a:off x="6243125" y="3909400"/>
              <a:ext cx="1461900" cy="4683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a:solidFill>
                    <a:schemeClr val="dk1"/>
                  </a:solidFill>
                  <a:latin typeface="DM Sans"/>
                  <a:ea typeface="DM Sans"/>
                  <a:cs typeface="DM Sans"/>
                  <a:sym typeface="DM Sans"/>
                </a:rPr>
                <a:t>Estilo aplicado</a:t>
              </a:r>
              <a:br>
                <a:rPr lang="es">
                  <a:solidFill>
                    <a:schemeClr val="dk1"/>
                  </a:solidFill>
                  <a:latin typeface="DM Sans"/>
                  <a:ea typeface="DM Sans"/>
                  <a:cs typeface="DM Sans"/>
                  <a:sym typeface="DM Sans"/>
                </a:rPr>
              </a:br>
              <a:r>
                <a:rPr lang="es" b="1">
                  <a:solidFill>
                    <a:schemeClr val="dk1"/>
                  </a:solidFill>
                  <a:highlight>
                    <a:srgbClr val="EAFF6A"/>
                  </a:highlight>
                  <a:latin typeface="DM Sans"/>
                  <a:ea typeface="DM Sans"/>
                  <a:cs typeface="DM Sans"/>
                  <a:sym typeface="DM Sans"/>
                </a:rPr>
                <a:t>Inline</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81"/>
          <p:cNvGrpSpPr/>
          <p:nvPr/>
        </p:nvGrpSpPr>
        <p:grpSpPr>
          <a:xfrm>
            <a:off x="609784" y="624381"/>
            <a:ext cx="574800" cy="574800"/>
            <a:chOff x="4616400" y="1950761"/>
            <a:chExt cx="431100" cy="431100"/>
          </a:xfrm>
        </p:grpSpPr>
        <p:sp>
          <p:nvSpPr>
            <p:cNvPr id="487" name="Google Shape;487;p81"/>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88" name="Google Shape;488;p8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89" name="Google Shape;489;p81"/>
          <p:cNvSpPr txBox="1"/>
          <p:nvPr/>
        </p:nvSpPr>
        <p:spPr>
          <a:xfrm>
            <a:off x="609800" y="2427433"/>
            <a:ext cx="10894400" cy="2220760"/>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 Si tienes 3 reglas CSS, es poco probable que “choquen”, pero en un CSS extenso es más común.  </a:t>
            </a:r>
            <a:endParaRPr sz="2133">
              <a:solidFill>
                <a:schemeClr val="lt1"/>
              </a:solidFill>
              <a:latin typeface="DM Sans"/>
              <a:ea typeface="DM Sans"/>
              <a:cs typeface="DM Sans"/>
              <a:sym typeface="DM Sans"/>
            </a:endParaRPr>
          </a:p>
          <a:p>
            <a:pPr>
              <a:spcBef>
                <a:spcPts val="1333"/>
              </a:spcBef>
              <a:spcAft>
                <a:spcPts val="1333"/>
              </a:spcAft>
            </a:pPr>
            <a:r>
              <a:rPr lang="es" sz="2133">
                <a:solidFill>
                  <a:schemeClr val="lt1"/>
                </a:solidFill>
                <a:latin typeface="DM Sans"/>
                <a:ea typeface="DM Sans"/>
                <a:cs typeface="DM Sans"/>
                <a:sym typeface="DM Sans"/>
              </a:rPr>
              <a:t>👉 La declaración !important; corta la precedencia.  Se escribe después del valor de la propiedad CSS que se quiere convertir en la más importante.  Se utiliza un !important; por cada valor a pisar.  </a:t>
            </a:r>
            <a:endParaRPr sz="2133">
              <a:solidFill>
                <a:schemeClr val="lt1"/>
              </a:solidFill>
              <a:latin typeface="DM Sans"/>
              <a:ea typeface="DM Sans"/>
              <a:cs typeface="DM Sans"/>
              <a:sym typeface="DM Sans"/>
            </a:endParaRPr>
          </a:p>
        </p:txBody>
      </p:sp>
      <p:sp>
        <p:nvSpPr>
          <p:cNvPr id="490" name="Google Shape;490;p81"/>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!IMPORTANT;</a:t>
            </a:r>
            <a:endParaRPr sz="5333" b="1">
              <a:solidFill>
                <a:srgbClr val="EAFF6A"/>
              </a:solidFill>
              <a:latin typeface="DM Sans"/>
              <a:ea typeface="DM Sans"/>
              <a:cs typeface="DM Sans"/>
              <a:sym typeface="DM Sans"/>
            </a:endParaRPr>
          </a:p>
        </p:txBody>
      </p:sp>
      <p:sp>
        <p:nvSpPr>
          <p:cNvPr id="491" name="Google Shape;491;p81"/>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PARA RECORDAR</a:t>
            </a:r>
            <a:endParaRPr sz="2400">
              <a:solidFill>
                <a:schemeClr val="lt1"/>
              </a:solidFill>
              <a:latin typeface="DM Sans"/>
              <a:ea typeface="DM Sans"/>
              <a:cs typeface="DM Sans"/>
              <a:sym typeface="DM Sans"/>
            </a:endParaRPr>
          </a:p>
        </p:txBody>
      </p:sp>
      <p:sp>
        <p:nvSpPr>
          <p:cNvPr id="492" name="Google Shape;492;p81"/>
          <p:cNvSpPr txBox="1"/>
          <p:nvPr/>
        </p:nvSpPr>
        <p:spPr>
          <a:xfrm>
            <a:off x="951567" y="4922867"/>
            <a:ext cx="10491600" cy="800179"/>
          </a:xfrm>
          <a:prstGeom prst="rect">
            <a:avLst/>
          </a:prstGeom>
          <a:noFill/>
          <a:ln>
            <a:noFill/>
          </a:ln>
        </p:spPr>
        <p:txBody>
          <a:bodyPr spcFirstLastPara="1" wrap="square" lIns="121900" tIns="121900" rIns="121900" bIns="121900" anchor="t" anchorCtr="0">
            <a:spAutoFit/>
          </a:bodyPr>
          <a:lstStyle/>
          <a:p>
            <a:pPr algn="ctr">
              <a:lnSpc>
                <a:spcPct val="150000"/>
              </a:lnSpc>
              <a:buClr>
                <a:schemeClr val="dk1"/>
              </a:buClr>
              <a:buSzPts val="1600"/>
            </a:pPr>
            <a:r>
              <a:rPr lang="es" sz="2133" b="1">
                <a:solidFill>
                  <a:srgbClr val="EAFF6A"/>
                </a:solidFill>
                <a:latin typeface="DM Sans"/>
                <a:ea typeface="DM Sans"/>
                <a:cs typeface="DM Sans"/>
                <a:sym typeface="DM Sans"/>
              </a:rPr>
              <a:t>Si necesitás más de 5 </a:t>
            </a:r>
            <a:r>
              <a:rPr lang="es" sz="2133" b="1" i="1">
                <a:solidFill>
                  <a:srgbClr val="EAFF6A"/>
                </a:solidFill>
                <a:latin typeface="DM Sans"/>
                <a:ea typeface="DM Sans"/>
                <a:cs typeface="DM Sans"/>
                <a:sym typeface="DM Sans"/>
              </a:rPr>
              <a:t>!important;</a:t>
            </a:r>
            <a:r>
              <a:rPr lang="es" sz="2133" b="1">
                <a:solidFill>
                  <a:srgbClr val="EAFF6A"/>
                </a:solidFill>
                <a:latin typeface="DM Sans"/>
                <a:ea typeface="DM Sans"/>
                <a:cs typeface="DM Sans"/>
                <a:sym typeface="DM Sans"/>
              </a:rPr>
              <a:t> en todo tu CSS, algo estás haciendo mal 😓</a:t>
            </a:r>
            <a:r>
              <a:rPr lang="es" sz="2400" b="1">
                <a:solidFill>
                  <a:schemeClr val="dk1"/>
                </a:solidFill>
                <a:latin typeface="DM Sans"/>
                <a:ea typeface="DM Sans"/>
                <a:cs typeface="DM Sans"/>
                <a:sym typeface="DM Sans"/>
              </a:rPr>
              <a:t>. </a:t>
            </a:r>
            <a:endParaRPr sz="240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71B7D6F-80D1-65EF-EFA8-F5AAA9CF86A7}"/>
            </a:ext>
          </a:extLst>
        </p:cNvPr>
        <p:cNvGrpSpPr/>
        <p:nvPr/>
      </p:nvGrpSpPr>
      <p:grpSpPr>
        <a:xfrm>
          <a:off x="0" y="0"/>
          <a:ext cx="0" cy="0"/>
          <a:chOff x="0" y="0"/>
          <a:chExt cx="0" cy="0"/>
        </a:xfrm>
      </p:grpSpPr>
      <p:sp>
        <p:nvSpPr>
          <p:cNvPr id="2" name="Google Shape;497;p82">
            <a:extLst>
              <a:ext uri="{FF2B5EF4-FFF2-40B4-BE49-F238E27FC236}">
                <a16:creationId xmlns:a16="http://schemas.microsoft.com/office/drawing/2014/main" id="{8ECA730B-5833-1687-1C41-6FDEE935947F}"/>
              </a:ext>
            </a:extLst>
          </p:cNvPr>
          <p:cNvSpPr txBox="1"/>
          <p:nvPr/>
        </p:nvSpPr>
        <p:spPr>
          <a:xfrm>
            <a:off x="42672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bg1"/>
                </a:solidFill>
                <a:effectLst>
                  <a:outerShdw blurRad="38100" dist="38100" dir="2700000" algn="tl">
                    <a:srgbClr val="000000">
                      <a:alpha val="43137"/>
                    </a:srgbClr>
                  </a:outerShdw>
                </a:effectLst>
                <a:latin typeface="DM Sans"/>
                <a:ea typeface="DM Sans"/>
                <a:cs typeface="DM Sans"/>
                <a:sym typeface="DM Sans"/>
              </a:rPr>
              <a:t>Reset</a:t>
            </a:r>
            <a:endParaRPr sz="5333" b="1" dirty="0">
              <a:solidFill>
                <a:schemeClr val="bg1"/>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209817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83"/>
          <p:cNvGrpSpPr/>
          <p:nvPr/>
        </p:nvGrpSpPr>
        <p:grpSpPr>
          <a:xfrm>
            <a:off x="609784" y="624381"/>
            <a:ext cx="574800" cy="574800"/>
            <a:chOff x="4616400" y="1950761"/>
            <a:chExt cx="431100" cy="431100"/>
          </a:xfrm>
        </p:grpSpPr>
        <p:sp>
          <p:nvSpPr>
            <p:cNvPr id="503" name="Google Shape;503;p83"/>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504" name="Google Shape;504;p8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05" name="Google Shape;505;p83"/>
          <p:cNvSpPr txBox="1"/>
          <p:nvPr/>
        </p:nvSpPr>
        <p:spPr>
          <a:xfrm>
            <a:off x="648800" y="2366667"/>
            <a:ext cx="11193600" cy="370097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 Los reset CSS contienen en su código fuente definiciones para propiedades problemáticas, que los diseñadores necesitan unificar desde un principio.</a:t>
            </a:r>
            <a:endParaRPr sz="2400">
              <a:solidFill>
                <a:schemeClr val="lt1"/>
              </a:solidFill>
              <a:latin typeface="DM Sans"/>
              <a:ea typeface="DM Sans"/>
              <a:cs typeface="DM Sans"/>
              <a:sym typeface="DM Sans"/>
            </a:endParaRPr>
          </a:p>
          <a:p>
            <a:pPr>
              <a:spcBef>
                <a:spcPts val="1333"/>
              </a:spcBef>
            </a:pPr>
            <a:r>
              <a:rPr lang="es" sz="2400">
                <a:solidFill>
                  <a:schemeClr val="lt1"/>
                </a:solidFill>
                <a:latin typeface="DM Sans"/>
                <a:ea typeface="DM Sans"/>
                <a:cs typeface="DM Sans"/>
                <a:sym typeface="DM Sans"/>
              </a:rPr>
              <a:t>Por ejemplo, la mayoría de navegadores establece un margen por defecto entre el contenido de la página web y su propia ventana, cuyo valor varía de un navegador a otro.</a:t>
            </a:r>
            <a:endParaRPr sz="2400">
              <a:solidFill>
                <a:schemeClr val="lt1"/>
              </a:solidFill>
              <a:latin typeface="DM Sans"/>
              <a:ea typeface="DM Sans"/>
              <a:cs typeface="DM Sans"/>
              <a:sym typeface="DM Sans"/>
            </a:endParaRPr>
          </a:p>
          <a:p>
            <a:pPr>
              <a:spcBef>
                <a:spcPts val="1333"/>
              </a:spcBef>
              <a:spcAft>
                <a:spcPts val="1333"/>
              </a:spcAft>
            </a:pPr>
            <a:r>
              <a:rPr lang="es" sz="2400">
                <a:solidFill>
                  <a:schemeClr val="lt1"/>
                </a:solidFill>
                <a:latin typeface="DM Sans"/>
                <a:ea typeface="DM Sans"/>
                <a:cs typeface="DM Sans"/>
                <a:sym typeface="DM Sans"/>
              </a:rPr>
              <a:t>👉Para subsanar esa diferencia, los diseñadores y las diseñadoras de sitios webs suelen declarar la siguiente línea al comienzo de sus hojas de estilo:</a:t>
            </a:r>
            <a:endParaRPr sz="2400">
              <a:solidFill>
                <a:schemeClr val="lt1"/>
              </a:solidFill>
              <a:latin typeface="DM Sans"/>
              <a:ea typeface="DM Sans"/>
              <a:cs typeface="DM Sans"/>
              <a:sym typeface="DM Sans"/>
            </a:endParaRPr>
          </a:p>
        </p:txBody>
      </p:sp>
      <p:sp>
        <p:nvSpPr>
          <p:cNvPr id="506" name="Google Shape;506;p83"/>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Reseteo CSS</a:t>
            </a:r>
            <a:endParaRPr sz="5333" b="1">
              <a:solidFill>
                <a:srgbClr val="EAFF6A"/>
              </a:solidFill>
              <a:latin typeface="DM Sans"/>
              <a:ea typeface="DM Sans"/>
              <a:cs typeface="DM Sans"/>
              <a:sym typeface="DM Sans"/>
            </a:endParaRPr>
          </a:p>
        </p:txBody>
      </p:sp>
      <p:sp>
        <p:nvSpPr>
          <p:cNvPr id="507" name="Google Shape;507;p83"/>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PARA RECORDAR</a:t>
            </a:r>
            <a:endParaRPr sz="2400">
              <a:solidFill>
                <a:schemeClr val="lt1"/>
              </a:solidFill>
              <a:latin typeface="DM Sans"/>
              <a:ea typeface="DM Sans"/>
              <a:cs typeface="DM Sans"/>
              <a:sym typeface="DM Sans"/>
            </a:endParaRPr>
          </a:p>
        </p:txBody>
      </p:sp>
      <p:sp>
        <p:nvSpPr>
          <p:cNvPr id="508" name="Google Shape;508;p83"/>
          <p:cNvSpPr txBox="1"/>
          <p:nvPr/>
        </p:nvSpPr>
        <p:spPr>
          <a:xfrm>
            <a:off x="4681933" y="4557833"/>
            <a:ext cx="3380000" cy="18584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rgbClr val="000000"/>
              </a:buClr>
              <a:buSzPts val="1400"/>
            </a:pPr>
            <a:r>
              <a:rPr lang="es" sz="1867">
                <a:solidFill>
                  <a:srgbClr val="800000"/>
                </a:solidFill>
                <a:latin typeface="Consolas"/>
                <a:ea typeface="Consolas"/>
                <a:cs typeface="Consolas"/>
                <a:sym typeface="Consolas"/>
              </a:rPr>
              <a:t>*</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Margin:0</a:t>
            </a:r>
            <a:r>
              <a:rPr lang="es" sz="1867">
                <a:solidFill>
                  <a:schemeClr val="dk1"/>
                </a:solidFill>
                <a:latin typeface="Consolas"/>
                <a:ea typeface="Consolas"/>
                <a:cs typeface="Consolas"/>
                <a:sym typeface="Consolas"/>
              </a:rPr>
              <a:t>;</a:t>
            </a:r>
            <a:br>
              <a:rPr lang="es" sz="1867">
                <a:solidFill>
                  <a:schemeClr val="dk1"/>
                </a:solidFill>
                <a:latin typeface="Consolas"/>
                <a:ea typeface="Consolas"/>
                <a:cs typeface="Consolas"/>
                <a:sym typeface="Consolas"/>
              </a:rPr>
            </a:b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padding:0</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Reset CSS</a:t>
            </a:r>
            <a:endParaRPr sz="5333" b="1">
              <a:solidFill>
                <a:schemeClr val="dk1"/>
              </a:solidFill>
              <a:latin typeface="DM Sans"/>
              <a:ea typeface="DM Sans"/>
              <a:cs typeface="DM Sans"/>
              <a:sym typeface="DM Sans"/>
            </a:endParaRPr>
          </a:p>
        </p:txBody>
      </p:sp>
      <p:sp>
        <p:nvSpPr>
          <p:cNvPr id="514" name="Google Shape;514;p84"/>
          <p:cNvSpPr txBox="1"/>
          <p:nvPr/>
        </p:nvSpPr>
        <p:spPr>
          <a:xfrm>
            <a:off x="631133" y="2544234"/>
            <a:ext cx="51128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a:latin typeface="DM Sans"/>
              <a:ea typeface="DM Sans"/>
              <a:cs typeface="DM Sans"/>
              <a:sym typeface="DM Sans"/>
            </a:endParaRPr>
          </a:p>
        </p:txBody>
      </p:sp>
      <p:sp>
        <p:nvSpPr>
          <p:cNvPr id="515" name="Google Shape;515;p84"/>
          <p:cNvSpPr txBox="1"/>
          <p:nvPr/>
        </p:nvSpPr>
        <p:spPr>
          <a:xfrm>
            <a:off x="6036767" y="2544233"/>
            <a:ext cx="5112800" cy="190817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b="1">
                <a:highlight>
                  <a:srgbClr val="EAFF6A"/>
                </a:highlight>
                <a:latin typeface="DM Sans"/>
                <a:ea typeface="DM Sans"/>
                <a:cs typeface="DM Sans"/>
                <a:sym typeface="DM Sans"/>
              </a:rPr>
              <a:t>Atención: los reset CSS pueden contener esa y otras muchas líneas de código que, en su conjunto, servirán al diseñador/a web para unificar su visualización entre navegadores.</a:t>
            </a:r>
            <a:endParaRPr b="1">
              <a:highlight>
                <a:srgbClr val="EAFF6A"/>
              </a:highlight>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85549B3-E15D-DAEE-78B1-C794BAC58BBD}"/>
            </a:ext>
          </a:extLst>
        </p:cNvPr>
        <p:cNvGrpSpPr/>
        <p:nvPr/>
      </p:nvGrpSpPr>
      <p:grpSpPr>
        <a:xfrm>
          <a:off x="0" y="0"/>
          <a:ext cx="0" cy="0"/>
          <a:chOff x="0" y="0"/>
          <a:chExt cx="0" cy="0"/>
        </a:xfrm>
      </p:grpSpPr>
      <p:sp>
        <p:nvSpPr>
          <p:cNvPr id="3" name="Google Shape;520;p85">
            <a:extLst>
              <a:ext uri="{FF2B5EF4-FFF2-40B4-BE49-F238E27FC236}">
                <a16:creationId xmlns:a16="http://schemas.microsoft.com/office/drawing/2014/main" id="{E9A99836-28B5-7C71-32B5-8B7A4A1CAE72}"/>
              </a:ext>
            </a:extLst>
          </p:cNvPr>
          <p:cNvSpPr txBox="1"/>
          <p:nvPr/>
        </p:nvSpPr>
        <p:spPr>
          <a:xfrm>
            <a:off x="44196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lt1"/>
                </a:solidFill>
                <a:effectLst>
                  <a:outerShdw blurRad="38100" dist="38100" dir="2700000" algn="tl">
                    <a:srgbClr val="000000">
                      <a:alpha val="43137"/>
                    </a:srgbClr>
                  </a:outerShdw>
                </a:effectLst>
                <a:latin typeface="DM Sans"/>
                <a:ea typeface="DM Sans"/>
                <a:cs typeface="DM Sans"/>
                <a:sym typeface="DM Sans"/>
              </a:rPr>
              <a:t>Primeras </a:t>
            </a:r>
            <a:r>
              <a:rPr lang="es" sz="5333" b="1" dirty="0">
                <a:solidFill>
                  <a:srgbClr val="83AEFB"/>
                </a:solidFill>
                <a:effectLst>
                  <a:outerShdw blurRad="38100" dist="38100" dir="2700000" algn="tl">
                    <a:srgbClr val="000000">
                      <a:alpha val="43137"/>
                    </a:srgbClr>
                  </a:outerShdw>
                </a:effectLst>
                <a:latin typeface="DM Sans"/>
                <a:ea typeface="DM Sans"/>
                <a:cs typeface="DM Sans"/>
                <a:sym typeface="DM Sans"/>
              </a:rPr>
              <a:t>propiedades</a:t>
            </a:r>
            <a:endParaRPr sz="5333" b="1" dirty="0">
              <a:solidFill>
                <a:srgbClr val="83AEFB"/>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374446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231;p50">
            <a:extLst>
              <a:ext uri="{FF2B5EF4-FFF2-40B4-BE49-F238E27FC236}">
                <a16:creationId xmlns:a16="http://schemas.microsoft.com/office/drawing/2014/main" id="{72C84785-F971-8CB7-FCE3-6C39B5C0439A}"/>
              </a:ext>
            </a:extLst>
          </p:cNvPr>
          <p:cNvSpPr txBox="1"/>
          <p:nvPr/>
        </p:nvSpPr>
        <p:spPr>
          <a:xfrm>
            <a:off x="5638800" y="2921184"/>
            <a:ext cx="6221400" cy="1015632"/>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6000" b="1" dirty="0">
                <a:solidFill>
                  <a:srgbClr val="EA90FF"/>
                </a:solidFill>
                <a:effectLst>
                  <a:outerShdw blurRad="38100" dist="38100" dir="2700000" algn="tl">
                    <a:srgbClr val="000000">
                      <a:alpha val="43137"/>
                    </a:srgbClr>
                  </a:outerShdw>
                </a:effectLst>
                <a:latin typeface="DM Sans"/>
                <a:ea typeface="DM Sans"/>
                <a:cs typeface="DM Sans"/>
                <a:sym typeface="DM Sans"/>
              </a:rPr>
              <a:t>Sintaxis</a:t>
            </a:r>
            <a:r>
              <a:rPr lang="es" sz="6000" b="1" dirty="0">
                <a:solidFill>
                  <a:schemeClr val="lt1"/>
                </a:solidFill>
                <a:effectLst>
                  <a:outerShdw blurRad="38100" dist="38100" dir="2700000" algn="tl">
                    <a:srgbClr val="000000">
                      <a:alpha val="43137"/>
                    </a:srgbClr>
                  </a:outerShdw>
                </a:effectLst>
                <a:latin typeface="DM Sans"/>
                <a:ea typeface="DM Sans"/>
                <a:cs typeface="DM Sans"/>
                <a:sym typeface="DM Sans"/>
              </a:rPr>
              <a:t> de CSS</a:t>
            </a:r>
            <a:endParaRPr sz="6000" b="1" dirty="0">
              <a:solidFill>
                <a:srgbClr val="EA90FF"/>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883826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Propiedad: color</a:t>
            </a:r>
            <a:endParaRPr sz="5333" b="1">
              <a:solidFill>
                <a:schemeClr val="dk1"/>
              </a:solidFill>
              <a:latin typeface="DM Sans"/>
              <a:ea typeface="DM Sans"/>
              <a:cs typeface="DM Sans"/>
              <a:sym typeface="DM Sans"/>
            </a:endParaRPr>
          </a:p>
        </p:txBody>
      </p:sp>
      <p:sp>
        <p:nvSpPr>
          <p:cNvPr id="526" name="Google Shape;526;p86"/>
          <p:cNvSpPr txBox="1"/>
          <p:nvPr/>
        </p:nvSpPr>
        <p:spPr>
          <a:xfrm>
            <a:off x="631133" y="2494534"/>
            <a:ext cx="6211600" cy="329573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 Mediante esta propiedad, podrás </a:t>
            </a:r>
            <a:r>
              <a:rPr lang="es">
                <a:highlight>
                  <a:srgbClr val="EAFF6A"/>
                </a:highlight>
                <a:latin typeface="DM Sans"/>
                <a:ea typeface="DM Sans"/>
                <a:cs typeface="DM Sans"/>
                <a:sym typeface="DM Sans"/>
              </a:rPr>
              <a:t>agregar color a los textos de tu sitio.</a:t>
            </a:r>
            <a:endParaRPr>
              <a:highlight>
                <a:srgbClr val="EAFF6A"/>
              </a:highlight>
              <a:latin typeface="DM Sans"/>
              <a:ea typeface="DM Sans"/>
              <a:cs typeface="DM Sans"/>
              <a:sym typeface="DM Sans"/>
            </a:endParaRPr>
          </a:p>
          <a:p>
            <a:pPr>
              <a:spcBef>
                <a:spcPts val="1333"/>
              </a:spcBef>
            </a:pPr>
            <a:r>
              <a:rPr lang="es">
                <a:latin typeface="DM Sans"/>
                <a:ea typeface="DM Sans"/>
                <a:cs typeface="DM Sans"/>
                <a:sym typeface="DM Sans"/>
              </a:rPr>
              <a:t>Existen distintos valores, pero nos centraremos en 3:</a:t>
            </a:r>
            <a:endParaRPr>
              <a:latin typeface="DM Sans"/>
              <a:ea typeface="DM Sans"/>
              <a:cs typeface="DM Sans"/>
              <a:sym typeface="DM Sans"/>
            </a:endParaRPr>
          </a:p>
          <a:p>
            <a:pPr marL="609585">
              <a:spcBef>
                <a:spcPts val="1333"/>
              </a:spcBef>
            </a:pPr>
            <a:r>
              <a:rPr lang="es">
                <a:solidFill>
                  <a:srgbClr val="EA90FF"/>
                </a:solidFill>
                <a:latin typeface="DM Sans"/>
                <a:ea typeface="DM Sans"/>
                <a:cs typeface="DM Sans"/>
                <a:sym typeface="DM Sans"/>
              </a:rPr>
              <a:t>✓</a:t>
            </a:r>
            <a:r>
              <a:rPr lang="es">
                <a:latin typeface="DM Sans"/>
                <a:ea typeface="DM Sans"/>
                <a:cs typeface="DM Sans"/>
                <a:sym typeface="DM Sans"/>
              </a:rPr>
              <a:t> Por </a:t>
            </a:r>
            <a:r>
              <a:rPr lang="es" b="1">
                <a:latin typeface="DM Sans"/>
                <a:ea typeface="DM Sans"/>
                <a:cs typeface="DM Sans"/>
                <a:sym typeface="DM Sans"/>
              </a:rPr>
              <a:t>nombre del color</a:t>
            </a:r>
            <a:r>
              <a:rPr lang="es">
                <a:latin typeface="DM Sans"/>
                <a:ea typeface="DM Sans"/>
                <a:cs typeface="DM Sans"/>
                <a:sym typeface="DM Sans"/>
              </a:rPr>
              <a:t> (ej: red).</a:t>
            </a:r>
            <a:endParaRPr>
              <a:latin typeface="DM Sans"/>
              <a:ea typeface="DM Sans"/>
              <a:cs typeface="DM Sans"/>
              <a:sym typeface="DM Sans"/>
            </a:endParaRPr>
          </a:p>
          <a:p>
            <a:pPr marL="609585">
              <a:spcBef>
                <a:spcPts val="1333"/>
              </a:spcBef>
            </a:pPr>
            <a:r>
              <a:rPr lang="es">
                <a:solidFill>
                  <a:srgbClr val="EA90FF"/>
                </a:solidFill>
                <a:latin typeface="DM Sans"/>
                <a:ea typeface="DM Sans"/>
                <a:cs typeface="DM Sans"/>
                <a:sym typeface="DM Sans"/>
              </a:rPr>
              <a:t>✓</a:t>
            </a:r>
            <a:r>
              <a:rPr lang="es" b="1">
                <a:solidFill>
                  <a:schemeClr val="dk1"/>
                </a:solidFill>
                <a:latin typeface="DM Sans"/>
                <a:ea typeface="DM Sans"/>
                <a:cs typeface="DM Sans"/>
                <a:sym typeface="DM Sans"/>
              </a:rPr>
              <a:t> </a:t>
            </a:r>
            <a:r>
              <a:rPr lang="es" b="1">
                <a:latin typeface="DM Sans"/>
                <a:ea typeface="DM Sans"/>
                <a:cs typeface="DM Sans"/>
                <a:sym typeface="DM Sans"/>
              </a:rPr>
              <a:t>Hexadecimal </a:t>
            </a:r>
            <a:r>
              <a:rPr lang="es">
                <a:latin typeface="DM Sans"/>
                <a:ea typeface="DM Sans"/>
                <a:cs typeface="DM Sans"/>
                <a:sym typeface="DM Sans"/>
              </a:rPr>
              <a:t>(ej: #ffffff).</a:t>
            </a:r>
            <a:endParaRPr>
              <a:latin typeface="DM Sans"/>
              <a:ea typeface="DM Sans"/>
              <a:cs typeface="DM Sans"/>
              <a:sym typeface="DM Sans"/>
            </a:endParaRPr>
          </a:p>
          <a:p>
            <a:pPr marL="609585">
              <a:spcBef>
                <a:spcPts val="1333"/>
              </a:spcBef>
              <a:spcAft>
                <a:spcPts val="1333"/>
              </a:spcAft>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b="1">
                <a:latin typeface="DM Sans"/>
                <a:ea typeface="DM Sans"/>
                <a:cs typeface="DM Sans"/>
                <a:sym typeface="DM Sans"/>
              </a:rPr>
              <a:t>RGB </a:t>
            </a:r>
            <a:r>
              <a:rPr lang="es">
                <a:latin typeface="DM Sans"/>
                <a:ea typeface="DM Sans"/>
                <a:cs typeface="DM Sans"/>
                <a:sym typeface="DM Sans"/>
              </a:rPr>
              <a:t>(por ejemplo: </a:t>
            </a:r>
            <a:r>
              <a:rPr lang="es">
                <a:solidFill>
                  <a:srgbClr val="FF0000"/>
                </a:solidFill>
                <a:latin typeface="DM Sans"/>
                <a:ea typeface="DM Sans"/>
                <a:cs typeface="DM Sans"/>
                <a:sym typeface="DM Sans"/>
              </a:rPr>
              <a:t>50</a:t>
            </a:r>
            <a:r>
              <a:rPr lang="es">
                <a:latin typeface="DM Sans"/>
                <a:ea typeface="DM Sans"/>
                <a:cs typeface="DM Sans"/>
                <a:sym typeface="DM Sans"/>
              </a:rPr>
              <a:t>, </a:t>
            </a:r>
            <a:r>
              <a:rPr lang="es">
                <a:solidFill>
                  <a:srgbClr val="6AA84F"/>
                </a:solidFill>
                <a:latin typeface="DM Sans"/>
                <a:ea typeface="DM Sans"/>
                <a:cs typeface="DM Sans"/>
                <a:sym typeface="DM Sans"/>
              </a:rPr>
              <a:t>212</a:t>
            </a:r>
            <a:r>
              <a:rPr lang="es">
                <a:latin typeface="DM Sans"/>
                <a:ea typeface="DM Sans"/>
                <a:cs typeface="DM Sans"/>
                <a:sym typeface="DM Sans"/>
              </a:rPr>
              <a:t>, </a:t>
            </a:r>
            <a:r>
              <a:rPr lang="es">
                <a:solidFill>
                  <a:srgbClr val="0000FF"/>
                </a:solidFill>
                <a:latin typeface="DM Sans"/>
                <a:ea typeface="DM Sans"/>
                <a:cs typeface="DM Sans"/>
                <a:sym typeface="DM Sans"/>
              </a:rPr>
              <a:t>227</a:t>
            </a:r>
            <a:r>
              <a:rPr lang="es">
                <a:latin typeface="DM Sans"/>
                <a:ea typeface="DM Sans"/>
                <a:cs typeface="DM Sans"/>
                <a:sym typeface="DM Sans"/>
              </a:rPr>
              <a:t>). Si agregas un valor más, puedes manejar su opacidad. (</a:t>
            </a:r>
            <a:r>
              <a:rPr lang="es">
                <a:solidFill>
                  <a:srgbClr val="FF0000"/>
                </a:solidFill>
                <a:latin typeface="DM Sans"/>
                <a:ea typeface="DM Sans"/>
                <a:cs typeface="DM Sans"/>
                <a:sym typeface="DM Sans"/>
              </a:rPr>
              <a:t>red</a:t>
            </a:r>
            <a:r>
              <a:rPr lang="es">
                <a:latin typeface="DM Sans"/>
                <a:ea typeface="DM Sans"/>
                <a:cs typeface="DM Sans"/>
                <a:sym typeface="DM Sans"/>
              </a:rPr>
              <a:t>, </a:t>
            </a:r>
            <a:r>
              <a:rPr lang="es">
                <a:solidFill>
                  <a:srgbClr val="6AA84F"/>
                </a:solidFill>
                <a:latin typeface="DM Sans"/>
                <a:ea typeface="DM Sans"/>
                <a:cs typeface="DM Sans"/>
                <a:sym typeface="DM Sans"/>
              </a:rPr>
              <a:t>green</a:t>
            </a:r>
            <a:r>
              <a:rPr lang="es">
                <a:latin typeface="DM Sans"/>
                <a:ea typeface="DM Sans"/>
                <a:cs typeface="DM Sans"/>
                <a:sym typeface="DM Sans"/>
              </a:rPr>
              <a:t>, </a:t>
            </a:r>
            <a:r>
              <a:rPr lang="es">
                <a:solidFill>
                  <a:srgbClr val="0000FF"/>
                </a:solidFill>
                <a:latin typeface="DM Sans"/>
                <a:ea typeface="DM Sans"/>
                <a:cs typeface="DM Sans"/>
                <a:sym typeface="DM Sans"/>
              </a:rPr>
              <a:t>blue</a:t>
            </a:r>
            <a:r>
              <a:rPr lang="es">
                <a:latin typeface="DM Sans"/>
                <a:ea typeface="DM Sans"/>
                <a:cs typeface="DM Sans"/>
                <a:sym typeface="DM Sans"/>
              </a:rPr>
              <a:t>) cada color permite hasta 256 valores.</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se eligen los colores?</a:t>
            </a:r>
            <a:endParaRPr sz="5333" b="1">
              <a:solidFill>
                <a:schemeClr val="dk1"/>
              </a:solidFill>
              <a:latin typeface="DM Sans"/>
              <a:ea typeface="DM Sans"/>
              <a:cs typeface="DM Sans"/>
              <a:sym typeface="DM Sans"/>
            </a:endParaRPr>
          </a:p>
        </p:txBody>
      </p:sp>
      <p:sp>
        <p:nvSpPr>
          <p:cNvPr id="532" name="Google Shape;532;p87"/>
          <p:cNvSpPr txBox="1"/>
          <p:nvPr/>
        </p:nvSpPr>
        <p:spPr>
          <a:xfrm>
            <a:off x="953067" y="2118700"/>
            <a:ext cx="48396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Desde Google, puedes buscar “</a:t>
            </a:r>
            <a:r>
              <a:rPr lang="es" u="sng">
                <a:solidFill>
                  <a:schemeClr val="hlink"/>
                </a:solidFill>
                <a:latin typeface="DM Sans"/>
                <a:ea typeface="DM Sans"/>
                <a:cs typeface="DM Sans"/>
                <a:sym typeface="DM Sans"/>
                <a:hlinkClick r:id="rId3"/>
              </a:rPr>
              <a:t>color picker</a:t>
            </a:r>
            <a:r>
              <a:rPr lang="es">
                <a:latin typeface="DM Sans"/>
                <a:ea typeface="DM Sans"/>
                <a:cs typeface="DM Sans"/>
                <a:sym typeface="DM Sans"/>
              </a:rPr>
              <a:t>” (alternativa </a:t>
            </a:r>
            <a:r>
              <a:rPr lang="es" u="sng">
                <a:solidFill>
                  <a:schemeClr val="hlink"/>
                </a:solidFill>
                <a:latin typeface="DM Sans"/>
                <a:ea typeface="DM Sans"/>
                <a:cs typeface="DM Sans"/>
                <a:sym typeface="DM Sans"/>
                <a:hlinkClick r:id="rId4"/>
              </a:rPr>
              <a:t>w3schools</a:t>
            </a:r>
            <a:r>
              <a:rPr lang="es">
                <a:latin typeface="DM Sans"/>
                <a:ea typeface="DM Sans"/>
                <a:cs typeface="DM Sans"/>
                <a:sym typeface="DM Sans"/>
              </a:rPr>
              <a:t>).</a:t>
            </a:r>
            <a:endParaRPr>
              <a:latin typeface="DM Sans"/>
              <a:ea typeface="DM Sans"/>
              <a:cs typeface="DM Sans"/>
              <a:sym typeface="DM Sans"/>
            </a:endParaRPr>
          </a:p>
        </p:txBody>
      </p:sp>
      <p:sp>
        <p:nvSpPr>
          <p:cNvPr id="533" name="Google Shape;533;p87"/>
          <p:cNvSpPr txBox="1"/>
          <p:nvPr/>
        </p:nvSpPr>
        <p:spPr>
          <a:xfrm>
            <a:off x="6096017" y="2118701"/>
            <a:ext cx="51128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Desde Visual Studio Code, simplemente te “paras” sobre el color. Por ejemplo, escribe “red” y haz la prueba:</a:t>
            </a:r>
            <a:endParaRPr>
              <a:latin typeface="DM Sans"/>
              <a:ea typeface="DM Sans"/>
              <a:cs typeface="DM Sans"/>
              <a:sym typeface="DM Sans"/>
            </a:endParaRPr>
          </a:p>
        </p:txBody>
      </p:sp>
      <p:pic>
        <p:nvPicPr>
          <p:cNvPr id="534" name="Google Shape;534;p87"/>
          <p:cNvPicPr preferRelativeResize="0"/>
          <p:nvPr/>
        </p:nvPicPr>
        <p:blipFill rotWithShape="1">
          <a:blip r:embed="rId5">
            <a:alphaModFix/>
          </a:blip>
          <a:srcRect/>
          <a:stretch/>
        </p:blipFill>
        <p:spPr>
          <a:xfrm>
            <a:off x="904501" y="3226568"/>
            <a:ext cx="4839435" cy="2909433"/>
          </a:xfrm>
          <a:prstGeom prst="rect">
            <a:avLst/>
          </a:prstGeom>
          <a:noFill/>
          <a:ln>
            <a:noFill/>
          </a:ln>
        </p:spPr>
      </p:pic>
      <p:pic>
        <p:nvPicPr>
          <p:cNvPr id="535" name="Google Shape;535;p87"/>
          <p:cNvPicPr preferRelativeResize="0"/>
          <p:nvPr/>
        </p:nvPicPr>
        <p:blipFill rotWithShape="1">
          <a:blip r:embed="rId6">
            <a:alphaModFix/>
          </a:blip>
          <a:srcRect/>
          <a:stretch/>
        </p:blipFill>
        <p:spPr>
          <a:xfrm>
            <a:off x="6189552" y="3330368"/>
            <a:ext cx="4925699" cy="27018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59221-3941-03C6-FB96-23F18BAE74D3}"/>
            </a:ext>
          </a:extLst>
        </p:cNvPr>
        <p:cNvGrpSpPr/>
        <p:nvPr/>
      </p:nvGrpSpPr>
      <p:grpSpPr>
        <a:xfrm>
          <a:off x="0" y="0"/>
          <a:ext cx="0" cy="0"/>
          <a:chOff x="0" y="0"/>
          <a:chExt cx="0" cy="0"/>
        </a:xfrm>
      </p:grpSpPr>
      <p:sp>
        <p:nvSpPr>
          <p:cNvPr id="2" name="Google Shape;540;p88">
            <a:extLst>
              <a:ext uri="{FF2B5EF4-FFF2-40B4-BE49-F238E27FC236}">
                <a16:creationId xmlns:a16="http://schemas.microsoft.com/office/drawing/2014/main" id="{37849AC1-0DC7-A9DE-305F-F282CA6D2E65}"/>
              </a:ext>
            </a:extLst>
          </p:cNvPr>
          <p:cNvSpPr txBox="1"/>
          <p:nvPr/>
        </p:nvSpPr>
        <p:spPr>
          <a:xfrm>
            <a:off x="1873151" y="25885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rgbClr val="EAFF6A"/>
                </a:solidFill>
                <a:latin typeface="DM Sans"/>
                <a:ea typeface="DM Sans"/>
                <a:cs typeface="DM Sans"/>
                <a:sym typeface="DM Sans"/>
              </a:rPr>
              <a:t>Estilos</a:t>
            </a:r>
            <a:endParaRPr sz="5333" b="1" dirty="0">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108817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F183-845A-EF65-5B99-75BD47FB6903}"/>
            </a:ext>
          </a:extLst>
        </p:cNvPr>
        <p:cNvGrpSpPr/>
        <p:nvPr/>
      </p:nvGrpSpPr>
      <p:grpSpPr>
        <a:xfrm>
          <a:off x="0" y="0"/>
          <a:ext cx="0" cy="0"/>
          <a:chOff x="0" y="0"/>
          <a:chExt cx="0" cy="0"/>
        </a:xfrm>
      </p:grpSpPr>
      <p:sp>
        <p:nvSpPr>
          <p:cNvPr id="3" name="Google Shape;560;p91">
            <a:extLst>
              <a:ext uri="{FF2B5EF4-FFF2-40B4-BE49-F238E27FC236}">
                <a16:creationId xmlns:a16="http://schemas.microsoft.com/office/drawing/2014/main" id="{6E320D83-71FC-0D48-38F7-5FC909A3BAA6}"/>
              </a:ext>
            </a:extLst>
          </p:cNvPr>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CO" sz="5333" b="1" dirty="0">
                <a:solidFill>
                  <a:schemeClr val="bg1"/>
                </a:solidFill>
                <a:effectLst>
                  <a:outerShdw blurRad="38100" dist="38100" dir="2700000" algn="tl">
                    <a:srgbClr val="000000">
                      <a:alpha val="43137"/>
                    </a:srgbClr>
                  </a:outerShdw>
                </a:effectLst>
                <a:latin typeface="DM Sans"/>
                <a:ea typeface="DM Sans"/>
                <a:cs typeface="DM Sans"/>
                <a:sym typeface="DM Sans"/>
              </a:rPr>
              <a:t>Estilo lista</a:t>
            </a:r>
          </a:p>
        </p:txBody>
      </p:sp>
    </p:spTree>
    <p:extLst>
      <p:ext uri="{BB962C8B-B14F-4D97-AF65-F5344CB8AC3E}">
        <p14:creationId xmlns:p14="http://schemas.microsoft.com/office/powerpoint/2010/main" val="1269677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9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LIST-STYLE-TYPE</a:t>
            </a:r>
            <a:endParaRPr sz="5333" b="1">
              <a:solidFill>
                <a:schemeClr val="dk1"/>
              </a:solidFill>
              <a:latin typeface="DM Sans"/>
              <a:ea typeface="DM Sans"/>
              <a:cs typeface="DM Sans"/>
              <a:sym typeface="DM Sans"/>
            </a:endParaRPr>
          </a:p>
        </p:txBody>
      </p:sp>
      <p:sp>
        <p:nvSpPr>
          <p:cNvPr id="551" name="Google Shape;551;p90"/>
          <p:cNvSpPr txBox="1"/>
          <p:nvPr/>
        </p:nvSpPr>
        <p:spPr>
          <a:xfrm>
            <a:off x="6036767" y="2544233"/>
            <a:ext cx="51128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Aplicando esta propiedad y este valor, vamos a poder eliminar las bullets y los números.</a:t>
            </a:r>
            <a:endParaRPr>
              <a:latin typeface="DM Sans"/>
              <a:ea typeface="DM Sans"/>
              <a:cs typeface="DM Sans"/>
              <a:sym typeface="DM Sans"/>
            </a:endParaRPr>
          </a:p>
        </p:txBody>
      </p:sp>
      <p:grpSp>
        <p:nvGrpSpPr>
          <p:cNvPr id="552" name="Google Shape;552;p90"/>
          <p:cNvGrpSpPr/>
          <p:nvPr/>
        </p:nvGrpSpPr>
        <p:grpSpPr>
          <a:xfrm>
            <a:off x="1068900" y="2099133"/>
            <a:ext cx="4707200" cy="3768267"/>
            <a:chOff x="1092975" y="1483300"/>
            <a:chExt cx="3530400" cy="2826200"/>
          </a:xfrm>
        </p:grpSpPr>
        <p:sp>
          <p:nvSpPr>
            <p:cNvPr id="553" name="Google Shape;553;p90"/>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rgbClr val="000000"/>
                </a:buClr>
                <a:buSzPts val="1400"/>
              </a:pPr>
              <a:r>
                <a:rPr lang="es" sz="1867">
                  <a:solidFill>
                    <a:srgbClr val="800000"/>
                  </a:solidFill>
                  <a:latin typeface="Consolas"/>
                  <a:ea typeface="Consolas"/>
                  <a:cs typeface="Consolas"/>
                  <a:sym typeface="Consolas"/>
                </a:rPr>
                <a:t>ol</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list-style-type</a:t>
              </a:r>
              <a:r>
                <a:rPr lang="es" sz="1867">
                  <a:solidFill>
                    <a:schemeClr val="dk1"/>
                  </a:solidFill>
                  <a:latin typeface="Consolas"/>
                  <a:ea typeface="Consolas"/>
                  <a:cs typeface="Consolas"/>
                  <a:sym typeface="Consolas"/>
                </a:rPr>
                <a:t>: </a:t>
              </a:r>
              <a:r>
                <a:rPr lang="es" sz="1867">
                  <a:solidFill>
                    <a:srgbClr val="0451A5"/>
                  </a:solidFill>
                  <a:latin typeface="Consolas"/>
                  <a:ea typeface="Consolas"/>
                  <a:cs typeface="Consolas"/>
                  <a:sym typeface="Consolas"/>
                </a:rPr>
                <a:t>none</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rgbClr val="800000"/>
                  </a:solidFill>
                  <a:latin typeface="Consolas"/>
                  <a:ea typeface="Consolas"/>
                  <a:cs typeface="Consolas"/>
                  <a:sym typeface="Consolas"/>
                </a:rPr>
                <a:t>ul</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list-style-type</a:t>
              </a:r>
              <a:r>
                <a:rPr lang="es" sz="1867">
                  <a:solidFill>
                    <a:schemeClr val="dk1"/>
                  </a:solidFill>
                  <a:latin typeface="Consolas"/>
                  <a:ea typeface="Consolas"/>
                  <a:cs typeface="Consolas"/>
                  <a:sym typeface="Consolas"/>
                </a:rPr>
                <a:t>: </a:t>
              </a:r>
              <a:r>
                <a:rPr lang="es" sz="1867">
                  <a:solidFill>
                    <a:srgbClr val="0451A5"/>
                  </a:solidFill>
                  <a:latin typeface="Consolas"/>
                  <a:ea typeface="Consolas"/>
                  <a:cs typeface="Consolas"/>
                  <a:sym typeface="Consolas"/>
                </a:rPr>
                <a:t>none</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p:txBody>
        </p:sp>
        <p:sp>
          <p:nvSpPr>
            <p:cNvPr id="554" name="Google Shape;554;p90"/>
            <p:cNvSpPr txBox="1"/>
            <p:nvPr/>
          </p:nvSpPr>
          <p:spPr>
            <a:xfrm>
              <a:off x="1119125" y="1483300"/>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555" name="Google Shape;555;p90"/>
          <p:cNvSpPr txBox="1"/>
          <p:nvPr/>
        </p:nvSpPr>
        <p:spPr>
          <a:xfrm>
            <a:off x="1068900" y="5940233"/>
            <a:ext cx="2873200" cy="440800"/>
          </a:xfrm>
          <a:prstGeom prst="rect">
            <a:avLst/>
          </a:prstGeom>
          <a:solidFill>
            <a:srgbClr val="DEFC52"/>
          </a:solidFill>
          <a:ln>
            <a:noFill/>
          </a:ln>
        </p:spPr>
        <p:txBody>
          <a:bodyPr spcFirstLastPara="1" wrap="square" lIns="121900" tIns="121900" rIns="121900" bIns="121900" anchor="t" anchorCtr="0">
            <a:noAutofit/>
          </a:bodyPr>
          <a:lstStyle/>
          <a:p>
            <a:pPr>
              <a:buClr>
                <a:srgbClr val="000000"/>
              </a:buClr>
              <a:buSzPts val="1200"/>
            </a:pPr>
            <a:r>
              <a:rPr lang="es" sz="1600">
                <a:solidFill>
                  <a:srgbClr val="000000"/>
                </a:solidFill>
                <a:latin typeface="DM Sans"/>
                <a:ea typeface="DM Sans"/>
                <a:cs typeface="DM Sans"/>
                <a:sym typeface="DM Sans"/>
              </a:rPr>
              <a:t>Valores posibles:  </a:t>
            </a: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ver aqui</a:t>
            </a:r>
            <a:endParaRPr sz="1600">
              <a:solidFill>
                <a:srgbClr val="000000"/>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7E3DF-A874-9DE5-7BD5-56702B437A93}"/>
            </a:ext>
          </a:extLst>
        </p:cNvPr>
        <p:cNvGrpSpPr/>
        <p:nvPr/>
      </p:nvGrpSpPr>
      <p:grpSpPr>
        <a:xfrm>
          <a:off x="0" y="0"/>
          <a:ext cx="0" cy="0"/>
          <a:chOff x="0" y="0"/>
          <a:chExt cx="0" cy="0"/>
        </a:xfrm>
      </p:grpSpPr>
      <p:sp>
        <p:nvSpPr>
          <p:cNvPr id="3" name="Google Shape;560;p91">
            <a:extLst>
              <a:ext uri="{FF2B5EF4-FFF2-40B4-BE49-F238E27FC236}">
                <a16:creationId xmlns:a16="http://schemas.microsoft.com/office/drawing/2014/main" id="{CD6273DE-B2B2-E23A-9A02-8F8989E4AC6B}"/>
              </a:ext>
            </a:extLst>
          </p:cNvPr>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bg1"/>
                </a:solidFill>
                <a:effectLst>
                  <a:outerShdw blurRad="38100" dist="38100" dir="2700000" algn="tl">
                    <a:srgbClr val="000000">
                      <a:alpha val="43137"/>
                    </a:srgbClr>
                  </a:outerShdw>
                </a:effectLst>
                <a:latin typeface="DM Sans"/>
                <a:ea typeface="DM Sans"/>
                <a:cs typeface="DM Sans"/>
                <a:sym typeface="DM Sans"/>
              </a:rPr>
              <a:t>Estilo texto</a:t>
            </a:r>
            <a:endParaRPr sz="5333" b="1" dirty="0">
              <a:solidFill>
                <a:schemeClr val="bg1"/>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1379377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FONT-STYLE</a:t>
            </a:r>
            <a:endParaRPr sz="5333" b="1">
              <a:solidFill>
                <a:schemeClr val="dk1"/>
              </a:solidFill>
              <a:latin typeface="DM Sans"/>
              <a:ea typeface="DM Sans"/>
              <a:cs typeface="DM Sans"/>
              <a:sym typeface="DM Sans"/>
            </a:endParaRPr>
          </a:p>
        </p:txBody>
      </p:sp>
      <p:sp>
        <p:nvSpPr>
          <p:cNvPr id="566" name="Google Shape;566;p92"/>
          <p:cNvSpPr txBox="1"/>
          <p:nvPr/>
        </p:nvSpPr>
        <p:spPr>
          <a:xfrm>
            <a:off x="6036767" y="2544234"/>
            <a:ext cx="5112800" cy="20314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a:latin typeface="DM Sans"/>
              <a:ea typeface="DM Sans"/>
              <a:cs typeface="DM Sans"/>
              <a:sym typeface="DM Sans"/>
            </a:endParaRPr>
          </a:p>
          <a:p>
            <a:endParaRPr>
              <a:latin typeface="DM Sans"/>
              <a:ea typeface="DM Sans"/>
              <a:cs typeface="DM Sans"/>
              <a:sym typeface="DM Sans"/>
            </a:endParaRPr>
          </a:p>
          <a:p>
            <a:pPr algn="ctr"/>
            <a:r>
              <a:rPr lang="es" sz="2667" b="1">
                <a:latin typeface="DM Sans"/>
                <a:ea typeface="DM Sans"/>
                <a:cs typeface="DM Sans"/>
                <a:sym typeface="DM Sans"/>
              </a:rPr>
              <a:t>Texto normal</a:t>
            </a:r>
            <a:endParaRPr sz="2667" b="1">
              <a:latin typeface="DM Sans"/>
              <a:ea typeface="DM Sans"/>
              <a:cs typeface="DM Sans"/>
              <a:sym typeface="DM Sans"/>
            </a:endParaRPr>
          </a:p>
          <a:p>
            <a:pPr algn="ctr"/>
            <a:endParaRPr sz="2667" b="1">
              <a:latin typeface="DM Sans"/>
              <a:ea typeface="DM Sans"/>
              <a:cs typeface="DM Sans"/>
              <a:sym typeface="DM Sans"/>
            </a:endParaRPr>
          </a:p>
          <a:p>
            <a:pPr algn="ctr"/>
            <a:r>
              <a:rPr lang="es" sz="2667" b="1" i="1">
                <a:latin typeface="DM Sans"/>
                <a:ea typeface="DM Sans"/>
                <a:cs typeface="DM Sans"/>
                <a:sym typeface="DM Sans"/>
              </a:rPr>
              <a:t>Texto en itálica</a:t>
            </a:r>
            <a:endParaRPr sz="2667" b="1" i="1">
              <a:latin typeface="DM Sans"/>
              <a:ea typeface="DM Sans"/>
              <a:cs typeface="DM Sans"/>
              <a:sym typeface="DM Sans"/>
            </a:endParaRPr>
          </a:p>
        </p:txBody>
      </p:sp>
      <p:sp>
        <p:nvSpPr>
          <p:cNvPr id="567" name="Google Shape;567;p92"/>
          <p:cNvSpPr txBox="1"/>
          <p:nvPr/>
        </p:nvSpPr>
        <p:spPr>
          <a:xfrm>
            <a:off x="1068907" y="5952333"/>
            <a:ext cx="3031200" cy="440800"/>
          </a:xfrm>
          <a:prstGeom prst="rect">
            <a:avLst/>
          </a:prstGeom>
          <a:solidFill>
            <a:srgbClr val="DEFC52"/>
          </a:solidFill>
          <a:ln>
            <a:noFill/>
          </a:ln>
        </p:spPr>
        <p:txBody>
          <a:bodyPr spcFirstLastPara="1" wrap="square" lIns="121900" tIns="121900" rIns="121900" bIns="121900" anchor="t" anchorCtr="0">
            <a:noAutofit/>
          </a:bodyPr>
          <a:lstStyle/>
          <a:p>
            <a:pPr>
              <a:buClr>
                <a:srgbClr val="000000"/>
              </a:buClr>
              <a:buSzPts val="1200"/>
            </a:pPr>
            <a:r>
              <a:rPr lang="es" sz="1600">
                <a:solidFill>
                  <a:srgbClr val="000000"/>
                </a:solidFill>
                <a:latin typeface="Helvetica Neue Light"/>
                <a:ea typeface="Helvetica Neue Light"/>
                <a:cs typeface="Helvetica Neue Light"/>
                <a:sym typeface="Helvetica Neue Light"/>
              </a:rPr>
              <a:t>Valores comunes: normal | italic </a:t>
            </a:r>
            <a:endParaRPr sz="1600">
              <a:solidFill>
                <a:srgbClr val="000000"/>
              </a:solidFill>
              <a:latin typeface="Helvetica Neue Light"/>
              <a:ea typeface="Helvetica Neue Light"/>
              <a:cs typeface="Helvetica Neue Light"/>
              <a:sym typeface="Helvetica Neue Light"/>
            </a:endParaRPr>
          </a:p>
        </p:txBody>
      </p:sp>
      <p:grpSp>
        <p:nvGrpSpPr>
          <p:cNvPr id="568" name="Google Shape;568;p92"/>
          <p:cNvGrpSpPr/>
          <p:nvPr/>
        </p:nvGrpSpPr>
        <p:grpSpPr>
          <a:xfrm>
            <a:off x="1129567" y="1913620"/>
            <a:ext cx="4707200" cy="3771681"/>
            <a:chOff x="1092975" y="1480739"/>
            <a:chExt cx="3530400" cy="2828761"/>
          </a:xfrm>
        </p:grpSpPr>
        <p:sp>
          <p:nvSpPr>
            <p:cNvPr id="569" name="Google Shape;569;p92"/>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rgbClr val="000000"/>
                </a:buClr>
                <a:buSzPts val="1400"/>
              </a:pPr>
              <a:r>
                <a:rPr lang="es" sz="1867">
                  <a:solidFill>
                    <a:srgbClr val="800000"/>
                  </a:solidFill>
                  <a:latin typeface="Consolas"/>
                  <a:ea typeface="Consolas"/>
                  <a:cs typeface="Consolas"/>
                  <a:sym typeface="Consolas"/>
                </a:rPr>
                <a:t>.normal</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font-style</a:t>
              </a:r>
              <a:r>
                <a:rPr lang="es" sz="1867">
                  <a:solidFill>
                    <a:schemeClr val="dk1"/>
                  </a:solidFill>
                  <a:latin typeface="Consolas"/>
                  <a:ea typeface="Consolas"/>
                  <a:cs typeface="Consolas"/>
                  <a:sym typeface="Consolas"/>
                </a:rPr>
                <a:t>: </a:t>
              </a:r>
              <a:r>
                <a:rPr lang="es" sz="1867">
                  <a:solidFill>
                    <a:srgbClr val="0451A5"/>
                  </a:solidFill>
                  <a:latin typeface="Consolas"/>
                  <a:ea typeface="Consolas"/>
                  <a:cs typeface="Consolas"/>
                  <a:sym typeface="Consolas"/>
                </a:rPr>
                <a:t>normal</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rgbClr val="800000"/>
                  </a:solidFill>
                  <a:latin typeface="Consolas"/>
                  <a:ea typeface="Consolas"/>
                  <a:cs typeface="Consolas"/>
                  <a:sym typeface="Consolas"/>
                </a:rPr>
                <a:t>.italica</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font-style</a:t>
              </a:r>
              <a:r>
                <a:rPr lang="es" sz="1867">
                  <a:solidFill>
                    <a:schemeClr val="dk1"/>
                  </a:solidFill>
                  <a:latin typeface="Consolas"/>
                  <a:ea typeface="Consolas"/>
                  <a:cs typeface="Consolas"/>
                  <a:sym typeface="Consolas"/>
                </a:rPr>
                <a:t>: </a:t>
              </a:r>
              <a:r>
                <a:rPr lang="es" sz="1867">
                  <a:solidFill>
                    <a:srgbClr val="0451A5"/>
                  </a:solidFill>
                  <a:latin typeface="Consolas"/>
                  <a:ea typeface="Consolas"/>
                  <a:cs typeface="Consolas"/>
                  <a:sym typeface="Consolas"/>
                </a:rPr>
                <a:t>italic</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570" name="Google Shape;570;p92"/>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FONT-WEIGHT</a:t>
            </a:r>
            <a:endParaRPr sz="5333" b="1">
              <a:solidFill>
                <a:schemeClr val="dk1"/>
              </a:solidFill>
              <a:latin typeface="DM Sans"/>
              <a:ea typeface="DM Sans"/>
              <a:cs typeface="DM Sans"/>
              <a:sym typeface="DM Sans"/>
            </a:endParaRPr>
          </a:p>
        </p:txBody>
      </p:sp>
      <p:sp>
        <p:nvSpPr>
          <p:cNvPr id="576" name="Google Shape;576;p93"/>
          <p:cNvSpPr txBox="1"/>
          <p:nvPr/>
        </p:nvSpPr>
        <p:spPr>
          <a:xfrm>
            <a:off x="6036767" y="2544234"/>
            <a:ext cx="5112800" cy="20314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a:latin typeface="DM Sans"/>
              <a:ea typeface="DM Sans"/>
              <a:cs typeface="DM Sans"/>
              <a:sym typeface="DM Sans"/>
            </a:endParaRPr>
          </a:p>
          <a:p>
            <a:endParaRPr>
              <a:latin typeface="DM Sans"/>
              <a:ea typeface="DM Sans"/>
              <a:cs typeface="DM Sans"/>
              <a:sym typeface="DM Sans"/>
            </a:endParaRPr>
          </a:p>
          <a:p>
            <a:pPr algn="ctr"/>
            <a:r>
              <a:rPr lang="es" sz="2667">
                <a:latin typeface="DM Sans"/>
                <a:ea typeface="DM Sans"/>
                <a:cs typeface="DM Sans"/>
                <a:sym typeface="DM Sans"/>
              </a:rPr>
              <a:t>Texto normal</a:t>
            </a:r>
            <a:endParaRPr sz="2667">
              <a:latin typeface="DM Sans"/>
              <a:ea typeface="DM Sans"/>
              <a:cs typeface="DM Sans"/>
              <a:sym typeface="DM Sans"/>
            </a:endParaRPr>
          </a:p>
          <a:p>
            <a:pPr algn="ctr"/>
            <a:endParaRPr sz="2667" b="1">
              <a:latin typeface="DM Sans"/>
              <a:ea typeface="DM Sans"/>
              <a:cs typeface="DM Sans"/>
              <a:sym typeface="DM Sans"/>
            </a:endParaRPr>
          </a:p>
          <a:p>
            <a:pPr algn="ctr"/>
            <a:r>
              <a:rPr lang="es" sz="2667" b="1">
                <a:latin typeface="DM Sans"/>
                <a:ea typeface="DM Sans"/>
                <a:cs typeface="DM Sans"/>
                <a:sym typeface="DM Sans"/>
              </a:rPr>
              <a:t>Texto en negrita</a:t>
            </a:r>
            <a:endParaRPr sz="2667" b="1">
              <a:latin typeface="DM Sans"/>
              <a:ea typeface="DM Sans"/>
              <a:cs typeface="DM Sans"/>
              <a:sym typeface="DM Sans"/>
            </a:endParaRPr>
          </a:p>
        </p:txBody>
      </p:sp>
      <p:grpSp>
        <p:nvGrpSpPr>
          <p:cNvPr id="577" name="Google Shape;577;p93"/>
          <p:cNvGrpSpPr/>
          <p:nvPr/>
        </p:nvGrpSpPr>
        <p:grpSpPr>
          <a:xfrm>
            <a:off x="1129567" y="1913620"/>
            <a:ext cx="4707200" cy="3771681"/>
            <a:chOff x="1092975" y="1480739"/>
            <a:chExt cx="3530400" cy="2828761"/>
          </a:xfrm>
        </p:grpSpPr>
        <p:sp>
          <p:nvSpPr>
            <p:cNvPr id="578" name="Google Shape;578;p93"/>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.negrita</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font-weight</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bold</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.normal</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font-weight</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normal</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579" name="Google Shape;579;p93"/>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580" name="Google Shape;580;p93"/>
          <p:cNvSpPr txBox="1"/>
          <p:nvPr/>
        </p:nvSpPr>
        <p:spPr>
          <a:xfrm>
            <a:off x="1202167" y="5787700"/>
            <a:ext cx="8687600" cy="440800"/>
          </a:xfrm>
          <a:prstGeom prst="rect">
            <a:avLst/>
          </a:prstGeom>
          <a:solidFill>
            <a:srgbClr val="DEFC52"/>
          </a:solidFill>
          <a:ln>
            <a:noFill/>
          </a:ln>
        </p:spPr>
        <p:txBody>
          <a:bodyPr spcFirstLastPara="1" wrap="square" lIns="121900" tIns="121900" rIns="121900" bIns="121900" anchor="t" anchorCtr="0">
            <a:noAutofit/>
          </a:bodyPr>
          <a:lstStyle/>
          <a:p>
            <a:pPr>
              <a:buClr>
                <a:srgbClr val="000000"/>
              </a:buClr>
              <a:buSzPts val="1200"/>
            </a:pPr>
            <a:r>
              <a:rPr lang="es" sz="1600">
                <a:solidFill>
                  <a:srgbClr val="000000"/>
                </a:solidFill>
                <a:latin typeface="DM Sans"/>
                <a:ea typeface="DM Sans"/>
                <a:cs typeface="DM Sans"/>
                <a:sym typeface="DM Sans"/>
              </a:rPr>
              <a:t>Valores comunes: normal | bold (luego verán, que puede tener otros valores, en números)</a:t>
            </a:r>
            <a:endParaRPr sz="1600">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FONT-SIZE</a:t>
            </a:r>
            <a:endParaRPr sz="5333" b="1">
              <a:solidFill>
                <a:schemeClr val="dk1"/>
              </a:solidFill>
              <a:latin typeface="DM Sans"/>
              <a:ea typeface="DM Sans"/>
              <a:cs typeface="DM Sans"/>
              <a:sym typeface="DM Sans"/>
            </a:endParaRPr>
          </a:p>
        </p:txBody>
      </p:sp>
      <p:sp>
        <p:nvSpPr>
          <p:cNvPr id="586" name="Google Shape;586;p94"/>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587" name="Google Shape;587;p94"/>
          <p:cNvGrpSpPr/>
          <p:nvPr/>
        </p:nvGrpSpPr>
        <p:grpSpPr>
          <a:xfrm>
            <a:off x="1129567" y="1913620"/>
            <a:ext cx="4707200" cy="3771681"/>
            <a:chOff x="1092975" y="1480739"/>
            <a:chExt cx="3530400" cy="2828761"/>
          </a:xfrm>
        </p:grpSpPr>
        <p:sp>
          <p:nvSpPr>
            <p:cNvPr id="588" name="Google Shape;588;p94"/>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.textoGrande</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font-size</a:t>
              </a:r>
              <a:r>
                <a:rPr lang="es" sz="2400">
                  <a:solidFill>
                    <a:schemeClr val="dk1"/>
                  </a:solidFill>
                  <a:latin typeface="Consolas"/>
                  <a:ea typeface="Consolas"/>
                  <a:cs typeface="Consolas"/>
                  <a:sym typeface="Consolas"/>
                </a:rPr>
                <a:t>: </a:t>
              </a:r>
              <a:r>
                <a:rPr lang="es" sz="2400">
                  <a:solidFill>
                    <a:srgbClr val="09885A"/>
                  </a:solidFill>
                  <a:latin typeface="Consolas"/>
                  <a:ea typeface="Consolas"/>
                  <a:cs typeface="Consolas"/>
                  <a:sym typeface="Consolas"/>
                </a:rPr>
                <a:t>20px</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.textoRelativo</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font-size</a:t>
              </a:r>
              <a:r>
                <a:rPr lang="es" sz="2400">
                  <a:solidFill>
                    <a:schemeClr val="dk1"/>
                  </a:solidFill>
                  <a:latin typeface="Consolas"/>
                  <a:ea typeface="Consolas"/>
                  <a:cs typeface="Consolas"/>
                  <a:sym typeface="Consolas"/>
                </a:rPr>
                <a:t>: </a:t>
              </a:r>
              <a:r>
                <a:rPr lang="es" sz="2400">
                  <a:solidFill>
                    <a:srgbClr val="09885A"/>
                  </a:solidFill>
                  <a:latin typeface="Consolas"/>
                  <a:ea typeface="Consolas"/>
                  <a:cs typeface="Consolas"/>
                  <a:sym typeface="Consolas"/>
                </a:rPr>
                <a:t>200%</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589" name="Google Shape;589;p94"/>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590" name="Google Shape;590;p94"/>
          <p:cNvSpPr txBox="1"/>
          <p:nvPr/>
        </p:nvSpPr>
        <p:spPr>
          <a:xfrm>
            <a:off x="1202167" y="5787700"/>
            <a:ext cx="5301200" cy="440800"/>
          </a:xfrm>
          <a:prstGeom prst="rect">
            <a:avLst/>
          </a:prstGeom>
          <a:solidFill>
            <a:srgbClr val="DEFC52"/>
          </a:solidFill>
          <a:ln>
            <a:noFill/>
          </a:ln>
        </p:spPr>
        <p:txBody>
          <a:bodyPr spcFirstLastPara="1" wrap="square" lIns="121900" tIns="121900" rIns="121900" bIns="121900" anchor="t" anchorCtr="0">
            <a:noAutofit/>
          </a:bodyPr>
          <a:lstStyle/>
          <a:p>
            <a:pPr>
              <a:buClr>
                <a:srgbClr val="000000"/>
              </a:buClr>
              <a:buSzPts val="1200"/>
            </a:pPr>
            <a:r>
              <a:rPr lang="es" sz="1600">
                <a:latin typeface="DM Sans"/>
                <a:ea typeface="DM Sans"/>
                <a:cs typeface="DM Sans"/>
                <a:sym typeface="DM Sans"/>
              </a:rPr>
              <a:t>Valores posibles: &lt;medida de longitud&gt; | &lt;porcentaje&gt; </a:t>
            </a:r>
            <a:endParaRPr sz="1600">
              <a:solidFill>
                <a:srgbClr val="000000"/>
              </a:solidFill>
              <a:latin typeface="DM Sans"/>
              <a:ea typeface="DM Sans"/>
              <a:cs typeface="DM Sans"/>
              <a:sym typeface="DM Sans"/>
            </a:endParaRPr>
          </a:p>
        </p:txBody>
      </p:sp>
      <p:pic>
        <p:nvPicPr>
          <p:cNvPr id="591" name="Google Shape;591;p94"/>
          <p:cNvPicPr preferRelativeResize="0"/>
          <p:nvPr/>
        </p:nvPicPr>
        <p:blipFill rotWithShape="1">
          <a:blip r:embed="rId3">
            <a:alphaModFix/>
          </a:blip>
          <a:srcRect/>
          <a:stretch/>
        </p:blipFill>
        <p:spPr>
          <a:xfrm>
            <a:off x="7139466" y="3213105"/>
            <a:ext cx="3490633" cy="17373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FONT-FAMILY</a:t>
            </a:r>
            <a:endParaRPr sz="5333" b="1">
              <a:solidFill>
                <a:schemeClr val="dk1"/>
              </a:solidFill>
              <a:latin typeface="DM Sans"/>
              <a:ea typeface="DM Sans"/>
              <a:cs typeface="DM Sans"/>
              <a:sym typeface="DM Sans"/>
            </a:endParaRPr>
          </a:p>
        </p:txBody>
      </p:sp>
      <p:sp>
        <p:nvSpPr>
          <p:cNvPr id="597" name="Google Shape;597;p95"/>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598" name="Google Shape;598;p95"/>
          <p:cNvGrpSpPr/>
          <p:nvPr/>
        </p:nvGrpSpPr>
        <p:grpSpPr>
          <a:xfrm>
            <a:off x="1129567" y="1913620"/>
            <a:ext cx="4707200" cy="3771681"/>
            <a:chOff x="1092975" y="1480739"/>
            <a:chExt cx="3530400" cy="2828761"/>
          </a:xfrm>
        </p:grpSpPr>
        <p:sp>
          <p:nvSpPr>
            <p:cNvPr id="599" name="Google Shape;599;p95"/>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.impact</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font-family</a:t>
              </a:r>
              <a:r>
                <a:rPr lang="es" sz="2400">
                  <a:solidFill>
                    <a:schemeClr val="dk1"/>
                  </a:solidFill>
                  <a:latin typeface="Consolas"/>
                  <a:ea typeface="Consolas"/>
                  <a:cs typeface="Consolas"/>
                  <a:sym typeface="Consolas"/>
                </a:rPr>
                <a:t>:</a:t>
              </a:r>
              <a:r>
                <a:rPr lang="es" sz="2400">
                  <a:solidFill>
                    <a:srgbClr val="0451A5"/>
                  </a:solidFill>
                  <a:latin typeface="Consolas"/>
                  <a:ea typeface="Consolas"/>
                  <a:cs typeface="Consolas"/>
                  <a:sym typeface="Consolas"/>
                </a:rPr>
                <a:t>Impact</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sans-serif</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.comicSans</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font-family</a:t>
              </a:r>
              <a:r>
                <a:rPr lang="es" sz="2400">
                  <a:solidFill>
                    <a:schemeClr val="dk1"/>
                  </a:solidFill>
                  <a:latin typeface="Consolas"/>
                  <a:ea typeface="Consolas"/>
                  <a:cs typeface="Consolas"/>
                  <a:sym typeface="Consolas"/>
                </a:rPr>
                <a:t>: </a:t>
              </a:r>
              <a:r>
                <a:rPr lang="es" sz="2400">
                  <a:solidFill>
                    <a:srgbClr val="A31515"/>
                  </a:solidFill>
                  <a:latin typeface="Consolas"/>
                  <a:ea typeface="Consolas"/>
                  <a:cs typeface="Consolas"/>
                  <a:sym typeface="Consolas"/>
                </a:rPr>
                <a:t>"Comic Sans MS"</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sans-serif</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00" name="Google Shape;600;p95"/>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01" name="Google Shape;601;p95"/>
          <p:cNvSpPr txBox="1"/>
          <p:nvPr/>
        </p:nvSpPr>
        <p:spPr>
          <a:xfrm>
            <a:off x="1202167" y="5787700"/>
            <a:ext cx="42936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&lt;familia o nombre genérico&gt; </a:t>
            </a:r>
            <a:endParaRPr sz="1600">
              <a:solidFill>
                <a:srgbClr val="000000"/>
              </a:solidFill>
              <a:latin typeface="DM Sans"/>
              <a:ea typeface="DM Sans"/>
              <a:cs typeface="DM Sans"/>
              <a:sym typeface="DM Sans"/>
            </a:endParaRPr>
          </a:p>
        </p:txBody>
      </p:sp>
      <p:pic>
        <p:nvPicPr>
          <p:cNvPr id="602" name="Google Shape;602;p95"/>
          <p:cNvPicPr preferRelativeResize="0"/>
          <p:nvPr/>
        </p:nvPicPr>
        <p:blipFill rotWithShape="1">
          <a:blip r:embed="rId3">
            <a:alphaModFix/>
          </a:blip>
          <a:srcRect/>
          <a:stretch/>
        </p:blipFill>
        <p:spPr>
          <a:xfrm>
            <a:off x="7622433" y="3319351"/>
            <a:ext cx="2743200" cy="149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1"/>
          <p:cNvSpPr/>
          <p:nvPr/>
        </p:nvSpPr>
        <p:spPr>
          <a:xfrm>
            <a:off x="5163067" y="2963800"/>
            <a:ext cx="1811200" cy="930400"/>
          </a:xfrm>
          <a:prstGeom prst="rightArrow">
            <a:avLst>
              <a:gd name="adj1" fmla="val 50000"/>
              <a:gd name="adj2" fmla="val 50000"/>
            </a:avLst>
          </a:prstGeom>
          <a:solidFill>
            <a:srgbClr val="EAFF6A"/>
          </a:solid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highlight>
                <a:schemeClr val="accent6"/>
              </a:highlight>
              <a:latin typeface="Arial"/>
              <a:ea typeface="Arial"/>
              <a:cs typeface="Arial"/>
              <a:sym typeface="Arial"/>
            </a:endParaRPr>
          </a:p>
        </p:txBody>
      </p:sp>
      <p:sp>
        <p:nvSpPr>
          <p:cNvPr id="237" name="Google Shape;237;p5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Sintaxis</a:t>
            </a:r>
            <a:endParaRPr sz="5333" b="1">
              <a:solidFill>
                <a:schemeClr val="dk1"/>
              </a:solidFill>
              <a:latin typeface="DM Sans"/>
              <a:ea typeface="DM Sans"/>
              <a:cs typeface="DM Sans"/>
              <a:sym typeface="DM Sans"/>
            </a:endParaRPr>
          </a:p>
        </p:txBody>
      </p:sp>
      <p:sp>
        <p:nvSpPr>
          <p:cNvPr id="238" name="Google Shape;238;p51"/>
          <p:cNvSpPr txBox="1"/>
          <p:nvPr/>
        </p:nvSpPr>
        <p:spPr>
          <a:xfrm>
            <a:off x="181067" y="2396467"/>
            <a:ext cx="4561600" cy="2578000"/>
          </a:xfrm>
          <a:prstGeom prst="rect">
            <a:avLst/>
          </a:prstGeom>
          <a:solidFill>
            <a:srgbClr val="E8E7E3"/>
          </a:solidFill>
          <a:ln>
            <a:noFill/>
          </a:ln>
        </p:spPr>
        <p:txBody>
          <a:bodyPr spcFirstLastPara="1" wrap="square" lIns="121900" tIns="121900" rIns="121900" bIns="121900" anchor="t" anchorCtr="0">
            <a:noAutofit/>
          </a:bodyPr>
          <a:lstStyle/>
          <a:p>
            <a:pPr>
              <a:lnSpc>
                <a:spcPct val="150000"/>
              </a:lnSpc>
              <a:buClr>
                <a:schemeClr val="dk1"/>
              </a:buClr>
              <a:buSzPts val="1100"/>
            </a:pPr>
            <a:r>
              <a:rPr lang="es" sz="2667" b="1">
                <a:solidFill>
                  <a:srgbClr val="0451A5"/>
                </a:solidFill>
                <a:latin typeface="Consolas"/>
                <a:ea typeface="Consolas"/>
                <a:cs typeface="Consolas"/>
                <a:sym typeface="Consolas"/>
              </a:rPr>
              <a:t>selector</a:t>
            </a:r>
            <a:r>
              <a:rPr lang="es" sz="2667" b="1">
                <a:solidFill>
                  <a:schemeClr val="dk1"/>
                </a:solidFill>
                <a:latin typeface="Consolas"/>
                <a:ea typeface="Consolas"/>
                <a:cs typeface="Consolas"/>
                <a:sym typeface="Consolas"/>
              </a:rPr>
              <a:t> {</a:t>
            </a:r>
            <a:endParaRPr sz="2667" b="1">
              <a:solidFill>
                <a:schemeClr val="dk1"/>
              </a:solidFill>
              <a:latin typeface="Consolas"/>
              <a:ea typeface="Consolas"/>
              <a:cs typeface="Consolas"/>
              <a:sym typeface="Consolas"/>
            </a:endParaRPr>
          </a:p>
          <a:p>
            <a:pPr>
              <a:lnSpc>
                <a:spcPct val="150000"/>
              </a:lnSpc>
              <a:buClr>
                <a:schemeClr val="dk1"/>
              </a:buClr>
              <a:buSzPts val="1100"/>
            </a:pPr>
            <a:r>
              <a:rPr lang="es" sz="2667" b="1">
                <a:solidFill>
                  <a:schemeClr val="dk1"/>
                </a:solidFill>
                <a:latin typeface="Consolas"/>
                <a:ea typeface="Consolas"/>
                <a:cs typeface="Consolas"/>
                <a:sym typeface="Consolas"/>
              </a:rPr>
              <a:t>   </a:t>
            </a:r>
            <a:r>
              <a:rPr lang="es" sz="2667" b="1">
                <a:solidFill>
                  <a:srgbClr val="C92121"/>
                </a:solidFill>
                <a:latin typeface="Consolas"/>
                <a:ea typeface="Consolas"/>
                <a:cs typeface="Consolas"/>
                <a:sym typeface="Consolas"/>
              </a:rPr>
              <a:t>propiedad1</a:t>
            </a:r>
            <a:r>
              <a:rPr lang="es" sz="2667" b="1">
                <a:solidFill>
                  <a:schemeClr val="dk1"/>
                </a:solidFill>
                <a:latin typeface="Consolas"/>
                <a:ea typeface="Consolas"/>
                <a:cs typeface="Consolas"/>
                <a:sym typeface="Consolas"/>
              </a:rPr>
              <a:t>: valor;</a:t>
            </a:r>
            <a:endParaRPr sz="2667" b="1">
              <a:solidFill>
                <a:schemeClr val="dk1"/>
              </a:solidFill>
              <a:latin typeface="Consolas"/>
              <a:ea typeface="Consolas"/>
              <a:cs typeface="Consolas"/>
              <a:sym typeface="Consolas"/>
            </a:endParaRPr>
          </a:p>
          <a:p>
            <a:pPr>
              <a:lnSpc>
                <a:spcPct val="150000"/>
              </a:lnSpc>
              <a:buClr>
                <a:schemeClr val="dk1"/>
              </a:buClr>
              <a:buSzPts val="1100"/>
            </a:pPr>
            <a:r>
              <a:rPr lang="es" sz="2667" b="1">
                <a:solidFill>
                  <a:schemeClr val="dk1"/>
                </a:solidFill>
                <a:latin typeface="Consolas"/>
                <a:ea typeface="Consolas"/>
                <a:cs typeface="Consolas"/>
                <a:sym typeface="Consolas"/>
              </a:rPr>
              <a:t>   </a:t>
            </a:r>
            <a:r>
              <a:rPr lang="es" sz="2667" b="1">
                <a:solidFill>
                  <a:srgbClr val="C92121"/>
                </a:solidFill>
                <a:latin typeface="Consolas"/>
                <a:ea typeface="Consolas"/>
                <a:cs typeface="Consolas"/>
                <a:sym typeface="Consolas"/>
              </a:rPr>
              <a:t>propiedad2</a:t>
            </a:r>
            <a:r>
              <a:rPr lang="es" sz="2667" b="1">
                <a:solidFill>
                  <a:schemeClr val="dk1"/>
                </a:solidFill>
                <a:latin typeface="Consolas"/>
                <a:ea typeface="Consolas"/>
                <a:cs typeface="Consolas"/>
                <a:sym typeface="Consolas"/>
              </a:rPr>
              <a:t>: valor;</a:t>
            </a:r>
            <a:endParaRPr sz="2667" b="1">
              <a:solidFill>
                <a:schemeClr val="dk1"/>
              </a:solidFill>
              <a:latin typeface="Consolas"/>
              <a:ea typeface="Consolas"/>
              <a:cs typeface="Consolas"/>
              <a:sym typeface="Consolas"/>
            </a:endParaRPr>
          </a:p>
          <a:p>
            <a:pPr>
              <a:lnSpc>
                <a:spcPct val="150000"/>
              </a:lnSpc>
              <a:buClr>
                <a:schemeClr val="dk1"/>
              </a:buClr>
              <a:buSzPts val="1100"/>
            </a:pPr>
            <a:r>
              <a:rPr lang="es" sz="2667" b="1">
                <a:solidFill>
                  <a:schemeClr val="dk1"/>
                </a:solidFill>
                <a:latin typeface="Consolas"/>
                <a:ea typeface="Consolas"/>
                <a:cs typeface="Consolas"/>
                <a:sym typeface="Consolas"/>
              </a:rPr>
              <a:t>}</a:t>
            </a:r>
            <a:endParaRPr sz="2667" b="1">
              <a:solidFill>
                <a:schemeClr val="dk1"/>
              </a:solidFill>
              <a:latin typeface="Consolas"/>
              <a:ea typeface="Consolas"/>
              <a:cs typeface="Consolas"/>
              <a:sym typeface="Consolas"/>
            </a:endParaRPr>
          </a:p>
          <a:p>
            <a:pPr>
              <a:buClr>
                <a:srgbClr val="000000"/>
              </a:buClr>
              <a:buSzPts val="1400"/>
            </a:pPr>
            <a:endParaRPr sz="1867">
              <a:solidFill>
                <a:srgbClr val="000000"/>
              </a:solidFill>
              <a:latin typeface="Arial"/>
              <a:ea typeface="Arial"/>
              <a:cs typeface="Arial"/>
              <a:sym typeface="Arial"/>
            </a:endParaRPr>
          </a:p>
        </p:txBody>
      </p:sp>
      <p:sp>
        <p:nvSpPr>
          <p:cNvPr id="239" name="Google Shape;239;p51"/>
          <p:cNvSpPr txBox="1"/>
          <p:nvPr/>
        </p:nvSpPr>
        <p:spPr>
          <a:xfrm>
            <a:off x="7394667" y="2396467"/>
            <a:ext cx="4561600" cy="2578000"/>
          </a:xfrm>
          <a:prstGeom prst="rect">
            <a:avLst/>
          </a:prstGeom>
          <a:solidFill>
            <a:srgbClr val="E8E7E3"/>
          </a:solidFill>
          <a:ln>
            <a:noFill/>
          </a:ln>
        </p:spPr>
        <p:txBody>
          <a:bodyPr spcFirstLastPara="1" wrap="square" lIns="121900" tIns="121900" rIns="121900" bIns="121900" anchor="t" anchorCtr="0">
            <a:noAutofit/>
          </a:bodyPr>
          <a:lstStyle/>
          <a:p>
            <a:pPr>
              <a:lnSpc>
                <a:spcPct val="150000"/>
              </a:lnSpc>
              <a:buClr>
                <a:srgbClr val="000000"/>
              </a:buClr>
              <a:buSzPts val="2400"/>
            </a:pPr>
            <a:r>
              <a:rPr lang="es" sz="2667" b="1">
                <a:solidFill>
                  <a:srgbClr val="0451A5"/>
                </a:solidFill>
                <a:latin typeface="Consolas"/>
                <a:ea typeface="Consolas"/>
                <a:cs typeface="Consolas"/>
                <a:sym typeface="Consolas"/>
              </a:rPr>
              <a:t>h1</a:t>
            </a:r>
            <a:r>
              <a:rPr lang="es" sz="2667" b="1">
                <a:solidFill>
                  <a:srgbClr val="0000FF"/>
                </a:solidFill>
                <a:latin typeface="Consolas"/>
                <a:ea typeface="Consolas"/>
                <a:cs typeface="Consolas"/>
                <a:sym typeface="Consolas"/>
              </a:rPr>
              <a:t> </a:t>
            </a:r>
            <a:r>
              <a:rPr lang="es" sz="2667" b="1">
                <a:solidFill>
                  <a:schemeClr val="dk1"/>
                </a:solidFill>
                <a:latin typeface="Consolas"/>
                <a:ea typeface="Consolas"/>
                <a:cs typeface="Consolas"/>
                <a:sym typeface="Consolas"/>
              </a:rPr>
              <a:t>{</a:t>
            </a:r>
            <a:endParaRPr sz="2667" b="1">
              <a:solidFill>
                <a:schemeClr val="dk1"/>
              </a:solidFill>
              <a:latin typeface="Consolas"/>
              <a:ea typeface="Consolas"/>
              <a:cs typeface="Consolas"/>
              <a:sym typeface="Consolas"/>
            </a:endParaRPr>
          </a:p>
          <a:p>
            <a:pPr>
              <a:lnSpc>
                <a:spcPct val="150000"/>
              </a:lnSpc>
              <a:buClr>
                <a:srgbClr val="000000"/>
              </a:buClr>
              <a:buSzPts val="2400"/>
            </a:pPr>
            <a:r>
              <a:rPr lang="es" sz="2667" b="1">
                <a:solidFill>
                  <a:schemeClr val="dk1"/>
                </a:solidFill>
                <a:latin typeface="Consolas"/>
                <a:ea typeface="Consolas"/>
                <a:cs typeface="Consolas"/>
                <a:sym typeface="Consolas"/>
              </a:rPr>
              <a:t>   </a:t>
            </a:r>
            <a:r>
              <a:rPr lang="es" sz="2667" b="1">
                <a:solidFill>
                  <a:srgbClr val="C92121"/>
                </a:solidFill>
                <a:latin typeface="Consolas"/>
                <a:ea typeface="Consolas"/>
                <a:cs typeface="Consolas"/>
                <a:sym typeface="Consolas"/>
              </a:rPr>
              <a:t>color</a:t>
            </a:r>
            <a:r>
              <a:rPr lang="es" sz="2667" b="1">
                <a:solidFill>
                  <a:schemeClr val="dk1"/>
                </a:solidFill>
                <a:latin typeface="Consolas"/>
                <a:ea typeface="Consolas"/>
                <a:cs typeface="Consolas"/>
                <a:sym typeface="Consolas"/>
              </a:rPr>
              <a:t>: red;</a:t>
            </a:r>
            <a:endParaRPr sz="2667" b="1">
              <a:solidFill>
                <a:schemeClr val="dk1"/>
              </a:solidFill>
              <a:latin typeface="Consolas"/>
              <a:ea typeface="Consolas"/>
              <a:cs typeface="Consolas"/>
              <a:sym typeface="Consolas"/>
            </a:endParaRPr>
          </a:p>
          <a:p>
            <a:pPr>
              <a:lnSpc>
                <a:spcPct val="150000"/>
              </a:lnSpc>
              <a:buClr>
                <a:srgbClr val="000000"/>
              </a:buClr>
              <a:buSzPts val="2400"/>
            </a:pPr>
            <a:r>
              <a:rPr lang="es" sz="2667" b="1">
                <a:solidFill>
                  <a:schemeClr val="dk1"/>
                </a:solidFill>
                <a:latin typeface="Consolas"/>
                <a:ea typeface="Consolas"/>
                <a:cs typeface="Consolas"/>
                <a:sym typeface="Consolas"/>
              </a:rPr>
              <a:t>}</a:t>
            </a:r>
            <a:endParaRPr sz="2667" b="1">
              <a:solidFill>
                <a:schemeClr val="dk1"/>
              </a:solidFill>
              <a:latin typeface="Consolas"/>
              <a:ea typeface="Consolas"/>
              <a:cs typeface="Consolas"/>
              <a:sym typeface="Consolas"/>
            </a:endParaRPr>
          </a:p>
          <a:p>
            <a:pPr>
              <a:buClr>
                <a:srgbClr val="000000"/>
              </a:buClr>
              <a:buSzPts val="1400"/>
            </a:pPr>
            <a:endParaRPr sz="1867">
              <a:solidFill>
                <a:srgbClr val="000000"/>
              </a:solidFill>
              <a:latin typeface="Arial"/>
              <a:ea typeface="Arial"/>
              <a:cs typeface="Arial"/>
              <a:sym typeface="Arial"/>
            </a:endParaRPr>
          </a:p>
        </p:txBody>
      </p:sp>
      <p:sp>
        <p:nvSpPr>
          <p:cNvPr id="240" name="Google Shape;240;p51"/>
          <p:cNvSpPr txBox="1"/>
          <p:nvPr/>
        </p:nvSpPr>
        <p:spPr>
          <a:xfrm>
            <a:off x="5071933" y="3146800"/>
            <a:ext cx="1811200" cy="564400"/>
          </a:xfrm>
          <a:prstGeom prst="rect">
            <a:avLst/>
          </a:prstGeom>
          <a:noFill/>
          <a:ln>
            <a:noFill/>
          </a:ln>
        </p:spPr>
        <p:txBody>
          <a:bodyPr spcFirstLastPara="1" wrap="square" lIns="121900" tIns="121900" rIns="121900" bIns="121900" anchor="t" anchorCtr="0">
            <a:noAutofit/>
          </a:bodyPr>
          <a:lstStyle/>
          <a:p>
            <a:pPr algn="ctr">
              <a:buClr>
                <a:srgbClr val="000000"/>
              </a:buClr>
              <a:buSzPts val="2000"/>
            </a:pPr>
            <a:r>
              <a:rPr lang="es" sz="2400" b="1">
                <a:solidFill>
                  <a:srgbClr val="000000"/>
                </a:solidFill>
                <a:latin typeface="DM Sans"/>
                <a:ea typeface="DM Sans"/>
                <a:cs typeface="DM Sans"/>
                <a:sym typeface="DM Sans"/>
              </a:rPr>
              <a:t>Ejemplo</a:t>
            </a:r>
            <a:endParaRPr sz="2400" b="1">
              <a:solidFill>
                <a:srgbClr val="00000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FONT-FAMILY</a:t>
            </a:r>
            <a:endParaRPr sz="5333" b="1">
              <a:solidFill>
                <a:schemeClr val="dk1"/>
              </a:solidFill>
              <a:latin typeface="DM Sans"/>
              <a:ea typeface="DM Sans"/>
              <a:cs typeface="DM Sans"/>
              <a:sym typeface="DM Sans"/>
            </a:endParaRPr>
          </a:p>
        </p:txBody>
      </p:sp>
      <p:sp>
        <p:nvSpPr>
          <p:cNvPr id="608" name="Google Shape;608;p96"/>
          <p:cNvSpPr txBox="1"/>
          <p:nvPr/>
        </p:nvSpPr>
        <p:spPr>
          <a:xfrm>
            <a:off x="825333" y="2216500"/>
            <a:ext cx="6284800" cy="329316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latin typeface="DM Sans"/>
                <a:ea typeface="DM Sans"/>
                <a:cs typeface="DM Sans"/>
                <a:sym typeface="DM Sans"/>
              </a:rPr>
              <a:t>Cada sistema operativo y navegador interpretan de distinta forma las fuentes predeterminadas.</a:t>
            </a:r>
            <a:endParaRPr>
              <a:latin typeface="DM Sans"/>
              <a:ea typeface="DM Sans"/>
              <a:cs typeface="DM Sans"/>
              <a:sym typeface="DM Sans"/>
            </a:endParaRPr>
          </a:p>
          <a:p>
            <a:pPr>
              <a:buClr>
                <a:schemeClr val="dk1"/>
              </a:buClr>
              <a:buSzPts val="1100"/>
            </a:pPr>
            <a:endParaRPr>
              <a:latin typeface="DM Sans"/>
              <a:ea typeface="DM Sans"/>
              <a:cs typeface="DM Sans"/>
              <a:sym typeface="DM Sans"/>
            </a:endParaRPr>
          </a:p>
          <a:p>
            <a:pPr>
              <a:buClr>
                <a:schemeClr val="dk1"/>
              </a:buClr>
              <a:buSzPts val="1100"/>
            </a:pPr>
            <a:r>
              <a:rPr lang="es" b="1">
                <a:solidFill>
                  <a:srgbClr val="EA90FF"/>
                </a:solidFill>
                <a:latin typeface="DM Sans"/>
                <a:ea typeface="DM Sans"/>
                <a:cs typeface="DM Sans"/>
                <a:sym typeface="DM Sans"/>
              </a:rPr>
              <a:t>✓</a:t>
            </a:r>
            <a:r>
              <a:rPr lang="es" b="1">
                <a:latin typeface="DM Sans"/>
                <a:ea typeface="DM Sans"/>
                <a:cs typeface="DM Sans"/>
                <a:sym typeface="DM Sans"/>
              </a:rPr>
              <a:t> Serif</a:t>
            </a:r>
            <a:r>
              <a:rPr lang="es">
                <a:latin typeface="DM Sans"/>
                <a:ea typeface="DM Sans"/>
                <a:cs typeface="DM Sans"/>
                <a:sym typeface="DM Sans"/>
              </a:rPr>
              <a:t>: «Times New Roman» en Windows, y «Times» en Macintosh (diferente a la de Windows).</a:t>
            </a:r>
            <a:endParaRPr>
              <a:latin typeface="DM Sans"/>
              <a:ea typeface="DM Sans"/>
              <a:cs typeface="DM Sans"/>
              <a:sym typeface="DM Sans"/>
            </a:endParaRPr>
          </a:p>
          <a:p>
            <a:pPr>
              <a:buClr>
                <a:schemeClr val="dk1"/>
              </a:buClr>
              <a:buSzPts val="1100"/>
            </a:pPr>
            <a:r>
              <a:rPr lang="es" b="1">
                <a:solidFill>
                  <a:srgbClr val="EA90FF"/>
                </a:solidFill>
                <a:latin typeface="DM Sans"/>
                <a:ea typeface="DM Sans"/>
                <a:cs typeface="DM Sans"/>
                <a:sym typeface="DM Sans"/>
              </a:rPr>
              <a:t>✓</a:t>
            </a:r>
            <a:r>
              <a:rPr lang="es" b="1">
                <a:solidFill>
                  <a:schemeClr val="dk1"/>
                </a:solidFill>
                <a:latin typeface="DM Sans"/>
                <a:ea typeface="DM Sans"/>
                <a:cs typeface="DM Sans"/>
                <a:sym typeface="DM Sans"/>
              </a:rPr>
              <a:t> </a:t>
            </a:r>
            <a:r>
              <a:rPr lang="es" b="1">
                <a:latin typeface="DM Sans"/>
                <a:ea typeface="DM Sans"/>
                <a:cs typeface="DM Sans"/>
                <a:sym typeface="DM Sans"/>
              </a:rPr>
              <a:t>Sans serif:</a:t>
            </a:r>
            <a:r>
              <a:rPr lang="es">
                <a:latin typeface="DM Sans"/>
                <a:ea typeface="DM Sans"/>
                <a:cs typeface="DM Sans"/>
                <a:sym typeface="DM Sans"/>
              </a:rPr>
              <a:t> «Arial» en Windows, y «Helvetica» en Macintosh.</a:t>
            </a:r>
            <a:endParaRPr>
              <a:latin typeface="DM Sans"/>
              <a:ea typeface="DM Sans"/>
              <a:cs typeface="DM Sans"/>
              <a:sym typeface="DM Sans"/>
            </a:endParaRPr>
          </a:p>
          <a:p>
            <a:pPr>
              <a:buClr>
                <a:schemeClr val="dk1"/>
              </a:buClr>
              <a:buSzPts val="1100"/>
            </a:pPr>
            <a:r>
              <a:rPr lang="es" b="1">
                <a:solidFill>
                  <a:srgbClr val="EA90FF"/>
                </a:solidFill>
                <a:latin typeface="DM Sans"/>
                <a:ea typeface="DM Sans"/>
                <a:cs typeface="DM Sans"/>
                <a:sym typeface="DM Sans"/>
              </a:rPr>
              <a:t>✓</a:t>
            </a:r>
            <a:r>
              <a:rPr lang="es" b="1">
                <a:solidFill>
                  <a:schemeClr val="dk1"/>
                </a:solidFill>
                <a:latin typeface="DM Sans"/>
                <a:ea typeface="DM Sans"/>
                <a:cs typeface="DM Sans"/>
                <a:sym typeface="DM Sans"/>
              </a:rPr>
              <a:t> </a:t>
            </a:r>
            <a:r>
              <a:rPr lang="es" b="1">
                <a:latin typeface="DM Sans"/>
                <a:ea typeface="DM Sans"/>
                <a:cs typeface="DM Sans"/>
                <a:sym typeface="DM Sans"/>
              </a:rPr>
              <a:t>Monospace: </a:t>
            </a:r>
            <a:r>
              <a:rPr lang="es">
                <a:latin typeface="DM Sans"/>
                <a:ea typeface="DM Sans"/>
                <a:cs typeface="DM Sans"/>
                <a:sym typeface="DM Sans"/>
              </a:rPr>
              <a:t>«Courrier New» en Windows, «Courrier» en Macintosh, y por lo general «VeraSans» o «DejaVuSans» en Linux.</a:t>
            </a:r>
            <a:endParaRPr>
              <a:latin typeface="DM Sans"/>
              <a:ea typeface="DM Sans"/>
              <a:cs typeface="DM Sans"/>
              <a:sym typeface="DM Sans"/>
            </a:endParaRPr>
          </a:p>
          <a:p>
            <a:endParaRPr>
              <a:latin typeface="DM Sans"/>
              <a:ea typeface="DM Sans"/>
              <a:cs typeface="DM Sans"/>
              <a:sym typeface="DM Sans"/>
            </a:endParaRPr>
          </a:p>
        </p:txBody>
      </p:sp>
      <p:sp>
        <p:nvSpPr>
          <p:cNvPr id="609" name="Google Shape;609;p96"/>
          <p:cNvSpPr txBox="1"/>
          <p:nvPr/>
        </p:nvSpPr>
        <p:spPr>
          <a:xfrm>
            <a:off x="886033" y="5510500"/>
            <a:ext cx="8132000" cy="711200"/>
          </a:xfrm>
          <a:prstGeom prst="rect">
            <a:avLst/>
          </a:prstGeom>
          <a:noFill/>
          <a:ln>
            <a:noFill/>
          </a:ln>
        </p:spPr>
        <p:txBody>
          <a:bodyPr spcFirstLastPara="1" wrap="square" lIns="121900" tIns="121900" rIns="121900" bIns="121900" anchor="t" anchorCtr="0">
            <a:noAutofit/>
          </a:bodyPr>
          <a:lstStyle/>
          <a:p>
            <a:pPr>
              <a:buClr>
                <a:srgbClr val="000000"/>
              </a:buClr>
              <a:buSzPts val="1200"/>
            </a:pPr>
            <a:r>
              <a:rPr lang="es" sz="1600" b="1">
                <a:solidFill>
                  <a:srgbClr val="000000"/>
                </a:solidFill>
                <a:highlight>
                  <a:srgbClr val="DEFC52"/>
                </a:highlight>
                <a:latin typeface="DM Sans"/>
                <a:ea typeface="DM Sans"/>
                <a:cs typeface="DM Sans"/>
                <a:sym typeface="DM Sans"/>
              </a:rPr>
              <a:t>Nota:</a:t>
            </a:r>
            <a:r>
              <a:rPr lang="es" sz="1600">
                <a:solidFill>
                  <a:srgbClr val="000000"/>
                </a:solidFill>
                <a:highlight>
                  <a:srgbClr val="DEFC52"/>
                </a:highlight>
                <a:latin typeface="DM Sans"/>
                <a:ea typeface="DM Sans"/>
                <a:cs typeface="DM Sans"/>
                <a:sym typeface="DM Sans"/>
              </a:rPr>
              <a:t> recomendamos visitar el sitio </a:t>
            </a:r>
            <a:r>
              <a:rPr lang="es" sz="1600" u="sng">
                <a:solidFill>
                  <a:srgbClr val="0451A5"/>
                </a:solidFill>
                <a:highlight>
                  <a:srgbClr val="DEFC52"/>
                </a:highlight>
                <a:latin typeface="DM Sans"/>
                <a:ea typeface="DM Sans"/>
                <a:cs typeface="DM Sans"/>
                <a:sym typeface="DM Sans"/>
                <a:hlinkClick r:id="rId3">
                  <a:extLst>
                    <a:ext uri="{A12FA001-AC4F-418D-AE19-62706E023703}">
                      <ahyp:hlinkClr xmlns:ahyp="http://schemas.microsoft.com/office/drawing/2018/hyperlinkcolor" val="tx"/>
                    </a:ext>
                  </a:extLst>
                </a:hlinkClick>
              </a:rPr>
              <a:t>https://www.cssfontstack.com/</a:t>
            </a:r>
            <a:r>
              <a:rPr lang="es" sz="1600">
                <a:solidFill>
                  <a:srgbClr val="000000"/>
                </a:solidFill>
                <a:highlight>
                  <a:srgbClr val="DEFC52"/>
                </a:highlight>
                <a:latin typeface="DM Sans"/>
                <a:ea typeface="DM Sans"/>
                <a:cs typeface="DM Sans"/>
                <a:sym typeface="DM Sans"/>
              </a:rPr>
              <a:t>, para conocer más acerca de cómo funciona cada fuente, en los distintos sistemas operativos.</a:t>
            </a:r>
            <a:endParaRPr sz="1600">
              <a:solidFill>
                <a:srgbClr val="000000"/>
              </a:solidFill>
              <a:highlight>
                <a:srgbClr val="DEFC52"/>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FONT-FAMILY</a:t>
            </a:r>
            <a:endParaRPr sz="5333" b="1">
              <a:solidFill>
                <a:schemeClr val="dk1"/>
              </a:solidFill>
              <a:latin typeface="DM Sans"/>
              <a:ea typeface="DM Sans"/>
              <a:cs typeface="DM Sans"/>
              <a:sym typeface="DM Sans"/>
            </a:endParaRPr>
          </a:p>
        </p:txBody>
      </p:sp>
      <p:sp>
        <p:nvSpPr>
          <p:cNvPr id="615" name="Google Shape;615;p97"/>
          <p:cNvSpPr txBox="1"/>
          <p:nvPr/>
        </p:nvSpPr>
        <p:spPr>
          <a:xfrm>
            <a:off x="743000" y="3429001"/>
            <a:ext cx="5112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Las </a:t>
            </a:r>
            <a:r>
              <a:rPr lang="es" b="1">
                <a:solidFill>
                  <a:srgbClr val="222222"/>
                </a:solidFill>
                <a:highlight>
                  <a:srgbClr val="DEFC52"/>
                </a:highlight>
                <a:latin typeface="DM Sans"/>
                <a:ea typeface="DM Sans"/>
                <a:cs typeface="DM Sans"/>
                <a:sym typeface="DM Sans"/>
              </a:rPr>
              <a:t>tipografías Serif</a:t>
            </a:r>
            <a:r>
              <a:rPr lang="es">
                <a:latin typeface="DM Sans"/>
                <a:ea typeface="DM Sans"/>
                <a:cs typeface="DM Sans"/>
                <a:sym typeface="DM Sans"/>
              </a:rPr>
              <a:t> son aquellas que llevan remates, es decir, detalles adicionales en los bordes de las letras. El ejemplo por excelencia de Serif es la Times New Roman. Son muy usadas en los periódicos impresos, puesto que los detalles de las letras ayudan a seguir la lectura. Úsalas si quieres transmitir clasicismo, formalidad, precisión, tradición, delicadeza y/o refinamiento. </a:t>
            </a:r>
            <a:endParaRPr>
              <a:latin typeface="DM Sans"/>
              <a:ea typeface="DM Sans"/>
              <a:cs typeface="DM Sans"/>
              <a:sym typeface="DM Sans"/>
            </a:endParaRPr>
          </a:p>
        </p:txBody>
      </p:sp>
      <p:sp>
        <p:nvSpPr>
          <p:cNvPr id="616" name="Google Shape;616;p97"/>
          <p:cNvSpPr txBox="1"/>
          <p:nvPr/>
        </p:nvSpPr>
        <p:spPr>
          <a:xfrm>
            <a:off x="6096000" y="3290600"/>
            <a:ext cx="5112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Por el contrario, las </a:t>
            </a:r>
            <a:r>
              <a:rPr lang="es" b="1">
                <a:highlight>
                  <a:srgbClr val="DEFC52"/>
                </a:highlight>
                <a:latin typeface="DM Sans"/>
                <a:ea typeface="DM Sans"/>
                <a:cs typeface="DM Sans"/>
                <a:sym typeface="DM Sans"/>
              </a:rPr>
              <a:t>tipografías Sans Serif</a:t>
            </a:r>
            <a:r>
              <a:rPr lang="es">
                <a:latin typeface="DM Sans"/>
                <a:ea typeface="DM Sans"/>
                <a:cs typeface="DM Sans"/>
                <a:sym typeface="DM Sans"/>
              </a:rPr>
              <a:t>, como su nombre indica –sans es sin en francés-, carecen de estos detalles y también son denominadas de palo seco. Algunas de las más conocidas son la Arial o la Calibri. Se utilizan mucho en entornos digitales, puesto que los detalles son difíciles de plasmar en píxeles. Transmiten fuerza, modernidad, vanguardia, elegancia y actualidad, a los diseños y textos en los que se incluyen.</a:t>
            </a:r>
            <a:endParaRPr>
              <a:latin typeface="DM Sans"/>
              <a:ea typeface="DM Sans"/>
              <a:cs typeface="DM Sans"/>
              <a:sym typeface="DM Sans"/>
            </a:endParaRPr>
          </a:p>
        </p:txBody>
      </p:sp>
      <p:pic>
        <p:nvPicPr>
          <p:cNvPr id="617" name="Google Shape;617;p97"/>
          <p:cNvPicPr preferRelativeResize="0"/>
          <p:nvPr/>
        </p:nvPicPr>
        <p:blipFill rotWithShape="1">
          <a:blip r:embed="rId3">
            <a:alphaModFix/>
          </a:blip>
          <a:srcRect/>
          <a:stretch/>
        </p:blipFill>
        <p:spPr>
          <a:xfrm>
            <a:off x="879201" y="1683268"/>
            <a:ext cx="1650017" cy="1650017"/>
          </a:xfrm>
          <a:prstGeom prst="rect">
            <a:avLst/>
          </a:prstGeom>
          <a:noFill/>
          <a:ln>
            <a:noFill/>
          </a:ln>
        </p:spPr>
      </p:pic>
      <p:pic>
        <p:nvPicPr>
          <p:cNvPr id="618" name="Google Shape;618;p97"/>
          <p:cNvPicPr preferRelativeResize="0"/>
          <p:nvPr/>
        </p:nvPicPr>
        <p:blipFill rotWithShape="1">
          <a:blip r:embed="rId4">
            <a:alphaModFix/>
          </a:blip>
          <a:srcRect/>
          <a:stretch/>
        </p:blipFill>
        <p:spPr>
          <a:xfrm>
            <a:off x="6219934" y="1573217"/>
            <a:ext cx="1650017" cy="165001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TEXT-ALIGN</a:t>
            </a:r>
            <a:endParaRPr sz="5333" b="1">
              <a:solidFill>
                <a:schemeClr val="dk1"/>
              </a:solidFill>
              <a:latin typeface="DM Sans"/>
              <a:ea typeface="DM Sans"/>
              <a:cs typeface="DM Sans"/>
              <a:sym typeface="DM Sans"/>
            </a:endParaRPr>
          </a:p>
        </p:txBody>
      </p:sp>
      <p:sp>
        <p:nvSpPr>
          <p:cNvPr id="624" name="Google Shape;624;p98"/>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25" name="Google Shape;625;p98"/>
          <p:cNvGrpSpPr/>
          <p:nvPr/>
        </p:nvGrpSpPr>
        <p:grpSpPr>
          <a:xfrm>
            <a:off x="1129567" y="1913620"/>
            <a:ext cx="4707200" cy="3771681"/>
            <a:chOff x="1092975" y="1480739"/>
            <a:chExt cx="3530400" cy="2828761"/>
          </a:xfrm>
        </p:grpSpPr>
        <p:sp>
          <p:nvSpPr>
            <p:cNvPr id="626" name="Google Shape;626;p98"/>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.centrar</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text-align</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center</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.aLaDerecha</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text-align</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right</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27" name="Google Shape;627;p98"/>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28" name="Google Shape;628;p98"/>
          <p:cNvSpPr txBox="1"/>
          <p:nvPr/>
        </p:nvSpPr>
        <p:spPr>
          <a:xfrm>
            <a:off x="1202167" y="5787700"/>
            <a:ext cx="39536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left | right | center | justify </a:t>
            </a:r>
            <a:endParaRPr sz="1600">
              <a:solidFill>
                <a:srgbClr val="000000"/>
              </a:solidFill>
              <a:latin typeface="DM Sans"/>
              <a:ea typeface="DM Sans"/>
              <a:cs typeface="DM Sans"/>
              <a:sym typeface="DM Sans"/>
            </a:endParaRPr>
          </a:p>
        </p:txBody>
      </p:sp>
      <p:pic>
        <p:nvPicPr>
          <p:cNvPr id="629" name="Google Shape;629;p98"/>
          <p:cNvPicPr preferRelativeResize="0"/>
          <p:nvPr/>
        </p:nvPicPr>
        <p:blipFill rotWithShape="1">
          <a:blip r:embed="rId3">
            <a:alphaModFix/>
          </a:blip>
          <a:srcRect/>
          <a:stretch/>
        </p:blipFill>
        <p:spPr>
          <a:xfrm>
            <a:off x="6848395" y="3429002"/>
            <a:ext cx="4133805" cy="145793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LINE-HEIGHT</a:t>
            </a:r>
            <a:endParaRPr sz="5333" b="1">
              <a:solidFill>
                <a:schemeClr val="dk1"/>
              </a:solidFill>
              <a:latin typeface="DM Sans"/>
              <a:ea typeface="DM Sans"/>
              <a:cs typeface="DM Sans"/>
              <a:sym typeface="DM Sans"/>
            </a:endParaRPr>
          </a:p>
        </p:txBody>
      </p:sp>
      <p:sp>
        <p:nvSpPr>
          <p:cNvPr id="635" name="Google Shape;635;p99"/>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36" name="Google Shape;636;p99"/>
          <p:cNvGrpSpPr/>
          <p:nvPr/>
        </p:nvGrpSpPr>
        <p:grpSpPr>
          <a:xfrm>
            <a:off x="1129567" y="1913620"/>
            <a:ext cx="4707200" cy="3771681"/>
            <a:chOff x="1092975" y="1480739"/>
            <a:chExt cx="3530400" cy="2828761"/>
          </a:xfrm>
        </p:grpSpPr>
        <p:sp>
          <p:nvSpPr>
            <p:cNvPr id="637" name="Google Shape;637;p99"/>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endParaRPr sz="2400">
                <a:solidFill>
                  <a:srgbClr val="800000"/>
                </a:solidFill>
                <a:latin typeface="Consolas"/>
                <a:ea typeface="Consolas"/>
                <a:cs typeface="Consolas"/>
                <a:sym typeface="Consolas"/>
              </a:endParaRPr>
            </a:p>
            <a:p>
              <a:pPr>
                <a:lnSpc>
                  <a:spcPct val="150000"/>
                </a:lnSpc>
                <a:buClr>
                  <a:schemeClr val="dk1"/>
                </a:buClr>
                <a:buSzPts val="1400"/>
              </a:pPr>
              <a:endParaRPr sz="2400">
                <a:solidFill>
                  <a:srgbClr val="800000"/>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.interlineado</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line-height</a:t>
              </a:r>
              <a:r>
                <a:rPr lang="es" sz="2400">
                  <a:solidFill>
                    <a:schemeClr val="dk1"/>
                  </a:solidFill>
                  <a:latin typeface="Consolas"/>
                  <a:ea typeface="Consolas"/>
                  <a:cs typeface="Consolas"/>
                  <a:sym typeface="Consolas"/>
                </a:rPr>
                <a:t>: </a:t>
              </a:r>
              <a:r>
                <a:rPr lang="es" sz="2400">
                  <a:solidFill>
                    <a:srgbClr val="09885A"/>
                  </a:solidFill>
                  <a:latin typeface="Consolas"/>
                  <a:ea typeface="Consolas"/>
                  <a:cs typeface="Consolas"/>
                  <a:sym typeface="Consolas"/>
                </a:rPr>
                <a:t>1.6</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38" name="Google Shape;638;p99"/>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39" name="Google Shape;639;p99"/>
          <p:cNvSpPr txBox="1"/>
          <p:nvPr/>
        </p:nvSpPr>
        <p:spPr>
          <a:xfrm>
            <a:off x="1202167" y="5787700"/>
            <a:ext cx="57988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none | &lt;número&gt; | &lt;longitud&gt; | &lt;porcentaje&gt;</a:t>
            </a:r>
            <a:endParaRPr sz="1600">
              <a:solidFill>
                <a:srgbClr val="000000"/>
              </a:solidFill>
              <a:latin typeface="DM Sans"/>
              <a:ea typeface="DM Sans"/>
              <a:cs typeface="DM Sans"/>
              <a:sym typeface="DM Sans"/>
            </a:endParaRPr>
          </a:p>
        </p:txBody>
      </p:sp>
      <p:pic>
        <p:nvPicPr>
          <p:cNvPr id="640" name="Google Shape;640;p99"/>
          <p:cNvPicPr preferRelativeResize="0"/>
          <p:nvPr/>
        </p:nvPicPr>
        <p:blipFill rotWithShape="1">
          <a:blip r:embed="rId3">
            <a:alphaModFix/>
          </a:blip>
          <a:srcRect/>
          <a:stretch/>
        </p:blipFill>
        <p:spPr>
          <a:xfrm>
            <a:off x="7857200" y="3429000"/>
            <a:ext cx="2006600" cy="1447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TEXT-DECORATION</a:t>
            </a:r>
            <a:endParaRPr sz="5333" b="1">
              <a:solidFill>
                <a:schemeClr val="dk1"/>
              </a:solidFill>
              <a:latin typeface="DM Sans"/>
              <a:ea typeface="DM Sans"/>
              <a:cs typeface="DM Sans"/>
              <a:sym typeface="DM Sans"/>
            </a:endParaRPr>
          </a:p>
        </p:txBody>
      </p:sp>
      <p:sp>
        <p:nvSpPr>
          <p:cNvPr id="646" name="Google Shape;646;p100"/>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47" name="Google Shape;647;p100"/>
          <p:cNvGrpSpPr/>
          <p:nvPr/>
        </p:nvGrpSpPr>
        <p:grpSpPr>
          <a:xfrm>
            <a:off x="1129567" y="1913620"/>
            <a:ext cx="4707200" cy="3771681"/>
            <a:chOff x="1092975" y="1480739"/>
            <a:chExt cx="3530400" cy="2828761"/>
          </a:xfrm>
        </p:grpSpPr>
        <p:sp>
          <p:nvSpPr>
            <p:cNvPr id="648" name="Google Shape;648;p100"/>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.subrayado</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text-decoration</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none</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.tachado</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text-decoration</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line-through</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49" name="Google Shape;649;p100"/>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50" name="Google Shape;650;p100"/>
          <p:cNvSpPr txBox="1"/>
          <p:nvPr/>
        </p:nvSpPr>
        <p:spPr>
          <a:xfrm>
            <a:off x="1202167" y="5787700"/>
            <a:ext cx="52888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none | underline | overline | line-through</a:t>
            </a:r>
            <a:endParaRPr sz="1600">
              <a:solidFill>
                <a:srgbClr val="000000"/>
              </a:solidFill>
              <a:latin typeface="DM Sans"/>
              <a:ea typeface="DM Sans"/>
              <a:cs typeface="DM Sans"/>
              <a:sym typeface="DM Sans"/>
            </a:endParaRPr>
          </a:p>
        </p:txBody>
      </p:sp>
      <p:pic>
        <p:nvPicPr>
          <p:cNvPr id="651" name="Google Shape;651;p100"/>
          <p:cNvPicPr preferRelativeResize="0"/>
          <p:nvPr/>
        </p:nvPicPr>
        <p:blipFill rotWithShape="1">
          <a:blip r:embed="rId3">
            <a:alphaModFix/>
          </a:blip>
          <a:srcRect/>
          <a:stretch/>
        </p:blipFill>
        <p:spPr>
          <a:xfrm>
            <a:off x="8222467" y="3281251"/>
            <a:ext cx="1955800" cy="1574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AFCB-B8FF-1F1C-594E-3CF5031B71B3}"/>
            </a:ext>
          </a:extLst>
        </p:cNvPr>
        <p:cNvGrpSpPr/>
        <p:nvPr/>
      </p:nvGrpSpPr>
      <p:grpSpPr>
        <a:xfrm>
          <a:off x="0" y="0"/>
          <a:ext cx="0" cy="0"/>
          <a:chOff x="0" y="0"/>
          <a:chExt cx="0" cy="0"/>
        </a:xfrm>
      </p:grpSpPr>
      <p:sp>
        <p:nvSpPr>
          <p:cNvPr id="656" name="Google Shape;656;p10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bg1"/>
                </a:solidFill>
                <a:latin typeface="DM Sans"/>
                <a:ea typeface="DM Sans"/>
                <a:cs typeface="DM Sans"/>
                <a:sym typeface="DM Sans"/>
              </a:rPr>
              <a:t>Estilo background</a:t>
            </a:r>
            <a:endParaRPr sz="5333" b="1">
              <a:solidFill>
                <a:schemeClr val="bg1"/>
              </a:solidFill>
              <a:latin typeface="DM Sans"/>
              <a:ea typeface="DM Sans"/>
              <a:cs typeface="DM Sans"/>
              <a:sym typeface="DM Sans"/>
            </a:endParaRPr>
          </a:p>
        </p:txBody>
      </p:sp>
    </p:spTree>
    <p:extLst>
      <p:ext uri="{BB962C8B-B14F-4D97-AF65-F5344CB8AC3E}">
        <p14:creationId xmlns:p14="http://schemas.microsoft.com/office/powerpoint/2010/main" val="3498200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BACKGROUND-COLOR</a:t>
            </a:r>
            <a:endParaRPr sz="5333" b="1">
              <a:solidFill>
                <a:schemeClr val="dk1"/>
              </a:solidFill>
              <a:latin typeface="DM Sans"/>
              <a:ea typeface="DM Sans"/>
              <a:cs typeface="DM Sans"/>
              <a:sym typeface="DM Sans"/>
            </a:endParaRPr>
          </a:p>
        </p:txBody>
      </p:sp>
      <p:sp>
        <p:nvSpPr>
          <p:cNvPr id="662" name="Google Shape;662;p102"/>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63" name="Google Shape;663;p102"/>
          <p:cNvGrpSpPr/>
          <p:nvPr/>
        </p:nvGrpSpPr>
        <p:grpSpPr>
          <a:xfrm>
            <a:off x="1129567" y="1913620"/>
            <a:ext cx="4707200" cy="3771681"/>
            <a:chOff x="1092975" y="1480739"/>
            <a:chExt cx="3530400" cy="2828761"/>
          </a:xfrm>
        </p:grpSpPr>
        <p:sp>
          <p:nvSpPr>
            <p:cNvPr id="664" name="Google Shape;664;p102"/>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endParaRPr sz="2400">
                <a:solidFill>
                  <a:srgbClr val="800000"/>
                </a:solidFill>
                <a:latin typeface="Consolas"/>
                <a:ea typeface="Consolas"/>
                <a:cs typeface="Consolas"/>
                <a:sym typeface="Consolas"/>
              </a:endParaRPr>
            </a:p>
            <a:p>
              <a:pPr>
                <a:lnSpc>
                  <a:spcPct val="150000"/>
                </a:lnSpc>
                <a:buClr>
                  <a:schemeClr val="dk1"/>
                </a:buClr>
                <a:buSzPts val="1400"/>
              </a:pPr>
              <a:endParaRPr sz="2400">
                <a:solidFill>
                  <a:srgbClr val="800000"/>
                </a:solidFill>
                <a:latin typeface="Consolas"/>
                <a:ea typeface="Consolas"/>
                <a:cs typeface="Consolas"/>
                <a:sym typeface="Consolas"/>
              </a:endParaRPr>
            </a:p>
            <a:p>
              <a:pPr>
                <a:lnSpc>
                  <a:spcPct val="150000"/>
                </a:lnSpc>
                <a:buClr>
                  <a:schemeClr val="dk1"/>
                </a:buClr>
                <a:buSzPts val="1400"/>
              </a:pPr>
              <a:r>
                <a:rPr lang="es" sz="2400">
                  <a:solidFill>
                    <a:srgbClr val="800000"/>
                  </a:solidFill>
                  <a:latin typeface="Consolas"/>
                  <a:ea typeface="Consolas"/>
                  <a:cs typeface="Consolas"/>
                  <a:sym typeface="Consolas"/>
                </a:rPr>
                <a:t>.fondoFuerte</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background-color</a:t>
              </a:r>
              <a:r>
                <a:rPr lang="es" sz="2400">
                  <a:solidFill>
                    <a:schemeClr val="dk1"/>
                  </a:solidFill>
                  <a:latin typeface="Consolas"/>
                  <a:ea typeface="Consolas"/>
                  <a:cs typeface="Consolas"/>
                  <a:sym typeface="Consolas"/>
                </a:rPr>
                <a:t>: </a:t>
              </a:r>
              <a:r>
                <a:rPr lang="es" sz="2400">
                  <a:solidFill>
                    <a:srgbClr val="0451A5"/>
                  </a:solidFill>
                  <a:latin typeface="Consolas"/>
                  <a:ea typeface="Consolas"/>
                  <a:cs typeface="Consolas"/>
                  <a:sym typeface="Consolas"/>
                </a:rPr>
                <a:t>yellow</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endParaRPr sz="2400">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65" name="Google Shape;665;p102"/>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66" name="Google Shape;666;p102"/>
          <p:cNvSpPr txBox="1"/>
          <p:nvPr/>
        </p:nvSpPr>
        <p:spPr>
          <a:xfrm>
            <a:off x="1202167" y="5787700"/>
            <a:ext cx="52888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[color]</a:t>
            </a:r>
            <a:endParaRPr sz="1600">
              <a:solidFill>
                <a:srgbClr val="000000"/>
              </a:solidFill>
              <a:latin typeface="DM Sans"/>
              <a:ea typeface="DM Sans"/>
              <a:cs typeface="DM Sans"/>
              <a:sym typeface="DM Sans"/>
            </a:endParaRPr>
          </a:p>
        </p:txBody>
      </p:sp>
      <p:sp>
        <p:nvSpPr>
          <p:cNvPr id="667" name="Google Shape;667;p102"/>
          <p:cNvSpPr txBox="1"/>
          <p:nvPr/>
        </p:nvSpPr>
        <p:spPr>
          <a:xfrm>
            <a:off x="6490967" y="3360101"/>
            <a:ext cx="2804000" cy="984845"/>
          </a:xfrm>
          <a:prstGeom prst="rect">
            <a:avLst/>
          </a:prstGeom>
          <a:solidFill>
            <a:srgbClr val="FFFF00"/>
          </a:solidFill>
          <a:ln>
            <a:noFill/>
          </a:ln>
        </p:spPr>
        <p:txBody>
          <a:bodyPr spcFirstLastPara="1" wrap="square" lIns="121900" tIns="121900" rIns="121900" bIns="121900" anchor="t" anchorCtr="0">
            <a:spAutoFit/>
          </a:bodyPr>
          <a:lstStyle/>
          <a:p>
            <a:r>
              <a:rPr lang="es" sz="2400">
                <a:highlight>
                  <a:srgbClr val="FFFF00"/>
                </a:highlight>
              </a:rPr>
              <a:t>Párrafo fondo amarillo</a:t>
            </a:r>
            <a:endParaRPr sz="2400">
              <a:highlight>
                <a:srgbClr val="FFFF00"/>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BACKGROUND-IMAGE</a:t>
            </a:r>
            <a:endParaRPr sz="5333" b="1">
              <a:solidFill>
                <a:schemeClr val="dk1"/>
              </a:solidFill>
              <a:latin typeface="DM Sans"/>
              <a:ea typeface="DM Sans"/>
              <a:cs typeface="DM Sans"/>
              <a:sym typeface="DM Sans"/>
            </a:endParaRPr>
          </a:p>
        </p:txBody>
      </p:sp>
      <p:sp>
        <p:nvSpPr>
          <p:cNvPr id="673" name="Google Shape;673;p103"/>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74" name="Google Shape;674;p103"/>
          <p:cNvGrpSpPr/>
          <p:nvPr/>
        </p:nvGrpSpPr>
        <p:grpSpPr>
          <a:xfrm>
            <a:off x="1129567" y="1913620"/>
            <a:ext cx="4707200" cy="3771681"/>
            <a:chOff x="1092975" y="1480739"/>
            <a:chExt cx="3530400" cy="2828761"/>
          </a:xfrm>
        </p:grpSpPr>
        <p:sp>
          <p:nvSpPr>
            <p:cNvPr id="675" name="Google Shape;675;p103"/>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400"/>
              </a:pPr>
              <a:r>
                <a:rPr lang="es" sz="2400">
                  <a:solidFill>
                    <a:srgbClr val="800000"/>
                  </a:solidFill>
                  <a:latin typeface="Consolas"/>
                  <a:ea typeface="Consolas"/>
                  <a:cs typeface="Consolas"/>
                  <a:sym typeface="Consolas"/>
                </a:rPr>
                <a:t>.catsandstars</a:t>
              </a:r>
              <a:r>
                <a:rPr lang="es" sz="2400">
                  <a:solidFill>
                    <a:schemeClr val="dk1"/>
                  </a:solidFill>
                  <a:latin typeface="Consolas"/>
                  <a:ea typeface="Consolas"/>
                  <a:cs typeface="Consolas"/>
                  <a:sym typeface="Consolas"/>
                </a:rPr>
                <a:t> {</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   </a:t>
              </a:r>
              <a:r>
                <a:rPr lang="es" sz="2400">
                  <a:solidFill>
                    <a:srgbClr val="FF0000"/>
                  </a:solidFill>
                  <a:latin typeface="Consolas"/>
                  <a:ea typeface="Consolas"/>
                  <a:cs typeface="Consolas"/>
                  <a:sym typeface="Consolas"/>
                </a:rPr>
                <a:t>background-image</a:t>
              </a:r>
              <a:r>
                <a:rPr lang="es" sz="2400">
                  <a:solidFill>
                    <a:schemeClr val="dk1"/>
                  </a:solidFill>
                  <a:latin typeface="Consolas"/>
                  <a:ea typeface="Consolas"/>
                  <a:cs typeface="Consolas"/>
                  <a:sym typeface="Consolas"/>
                </a:rPr>
                <a:t>:  </a:t>
              </a:r>
              <a:r>
                <a:rPr lang="es" sz="2400">
                  <a:solidFill>
                    <a:srgbClr val="795E26"/>
                  </a:solidFill>
                  <a:latin typeface="Consolas"/>
                  <a:ea typeface="Consolas"/>
                  <a:cs typeface="Consolas"/>
                  <a:sym typeface="Consolas"/>
                </a:rPr>
                <a:t>url</a:t>
              </a:r>
              <a:r>
                <a:rPr lang="es" sz="2400">
                  <a:solidFill>
                    <a:schemeClr val="dk1"/>
                  </a:solidFill>
                  <a:latin typeface="Consolas"/>
                  <a:ea typeface="Consolas"/>
                  <a:cs typeface="Consolas"/>
                  <a:sym typeface="Consolas"/>
                </a:rPr>
                <a:t>(</a:t>
              </a:r>
              <a:r>
                <a:rPr lang="es" sz="2400">
                  <a:solidFill>
                    <a:srgbClr val="A31515"/>
                  </a:solidFill>
                  <a:latin typeface="Consolas"/>
                  <a:ea typeface="Consolas"/>
                  <a:cs typeface="Consolas"/>
                  <a:sym typeface="Consolas"/>
                </a:rPr>
                <a:t>"https://mdn.mozillademos.org/files/11991/startransparent.gif"</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rgbClr val="795E26"/>
                  </a:solidFill>
                  <a:latin typeface="Consolas"/>
                  <a:ea typeface="Consolas"/>
                  <a:cs typeface="Consolas"/>
                  <a:sym typeface="Consolas"/>
                </a:rPr>
                <a:t>url</a:t>
              </a:r>
              <a:r>
                <a:rPr lang="es" sz="2400">
                  <a:solidFill>
                    <a:schemeClr val="dk1"/>
                  </a:solidFill>
                  <a:latin typeface="Consolas"/>
                  <a:ea typeface="Consolas"/>
                  <a:cs typeface="Consolas"/>
                  <a:sym typeface="Consolas"/>
                </a:rPr>
                <a:t>(</a:t>
              </a:r>
              <a:r>
                <a:rPr lang="es" sz="2400">
                  <a:solidFill>
                    <a:srgbClr val="A31515"/>
                  </a:solidFill>
                  <a:latin typeface="Consolas"/>
                  <a:ea typeface="Consolas"/>
                  <a:cs typeface="Consolas"/>
                  <a:sym typeface="Consolas"/>
                </a:rPr>
                <a:t>"https://mdn.mozillademos.org/files/7693/catfront.png"</a:t>
              </a:r>
              <a:r>
                <a:rPr lang="es"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a:lnSpc>
                  <a:spcPct val="150000"/>
                </a:lnSpc>
                <a:buClr>
                  <a:schemeClr val="dk1"/>
                </a:buClr>
                <a:buSzPts val="1400"/>
              </a:pPr>
              <a:r>
                <a:rPr lang="es" sz="2400">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76" name="Google Shape;676;p103"/>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77" name="Google Shape;677;p103"/>
          <p:cNvSpPr txBox="1"/>
          <p:nvPr/>
        </p:nvSpPr>
        <p:spPr>
          <a:xfrm>
            <a:off x="1202167" y="5787700"/>
            <a:ext cx="52888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url | none</a:t>
            </a:r>
            <a:endParaRPr sz="1600">
              <a:solidFill>
                <a:srgbClr val="000000"/>
              </a:solidFill>
              <a:latin typeface="DM Sans"/>
              <a:ea typeface="DM Sans"/>
              <a:cs typeface="DM Sans"/>
              <a:sym typeface="DM Sans"/>
            </a:endParaRPr>
          </a:p>
        </p:txBody>
      </p:sp>
      <p:pic>
        <p:nvPicPr>
          <p:cNvPr id="678" name="Google Shape;678;p103"/>
          <p:cNvPicPr preferRelativeResize="0"/>
          <p:nvPr/>
        </p:nvPicPr>
        <p:blipFill rotWithShape="1">
          <a:blip r:embed="rId3">
            <a:alphaModFix/>
          </a:blip>
          <a:srcRect/>
          <a:stretch/>
        </p:blipFill>
        <p:spPr>
          <a:xfrm>
            <a:off x="6702139" y="3173533"/>
            <a:ext cx="4001112" cy="1590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0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BACKGROUND-REPEAT</a:t>
            </a:r>
            <a:endParaRPr sz="5333" b="1">
              <a:solidFill>
                <a:schemeClr val="dk1"/>
              </a:solidFill>
              <a:latin typeface="DM Sans"/>
              <a:ea typeface="DM Sans"/>
              <a:cs typeface="DM Sans"/>
              <a:sym typeface="DM Sans"/>
            </a:endParaRPr>
          </a:p>
        </p:txBody>
      </p:sp>
      <p:sp>
        <p:nvSpPr>
          <p:cNvPr id="684" name="Google Shape;684;p104"/>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85" name="Google Shape;685;p104"/>
          <p:cNvGrpSpPr/>
          <p:nvPr/>
        </p:nvGrpSpPr>
        <p:grpSpPr>
          <a:xfrm>
            <a:off x="1129567" y="1913620"/>
            <a:ext cx="4707200" cy="3771681"/>
            <a:chOff x="1092975" y="1480739"/>
            <a:chExt cx="3530400" cy="2828761"/>
          </a:xfrm>
        </p:grpSpPr>
        <p:sp>
          <p:nvSpPr>
            <p:cNvPr id="686" name="Google Shape;686;p104"/>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150"/>
              </a:pPr>
              <a:r>
                <a:rPr lang="es" sz="1533">
                  <a:solidFill>
                    <a:srgbClr val="800000"/>
                  </a:solidFill>
                  <a:latin typeface="Consolas"/>
                  <a:ea typeface="Consolas"/>
                  <a:cs typeface="Consolas"/>
                  <a:sym typeface="Consolas"/>
                </a:rPr>
                <a:t>.ejemplo</a:t>
              </a:r>
              <a:r>
                <a:rPr lang="es" sz="1533">
                  <a:solidFill>
                    <a:schemeClr val="dk1"/>
                  </a:solidFill>
                  <a:latin typeface="Consolas"/>
                  <a:ea typeface="Consolas"/>
                  <a:cs typeface="Consolas"/>
                  <a:sym typeface="Consolas"/>
                </a:rPr>
                <a:t> {</a:t>
              </a:r>
              <a:endParaRPr sz="1533">
                <a:solidFill>
                  <a:schemeClr val="dk1"/>
                </a:solidFill>
                <a:latin typeface="Consolas"/>
                <a:ea typeface="Consolas"/>
                <a:cs typeface="Consolas"/>
                <a:sym typeface="Consolas"/>
              </a:endParaRPr>
            </a:p>
            <a:p>
              <a:pPr>
                <a:lnSpc>
                  <a:spcPct val="150000"/>
                </a:lnSpc>
                <a:buClr>
                  <a:schemeClr val="dk1"/>
                </a:buClr>
                <a:buSzPts val="1150"/>
              </a:pPr>
              <a:r>
                <a:rPr lang="es" sz="1533">
                  <a:solidFill>
                    <a:schemeClr val="dk1"/>
                  </a:solidFill>
                  <a:latin typeface="Consolas"/>
                  <a:ea typeface="Consolas"/>
                  <a:cs typeface="Consolas"/>
                  <a:sym typeface="Consolas"/>
                </a:rPr>
                <a:t>   </a:t>
              </a:r>
              <a:r>
                <a:rPr lang="es" sz="1533">
                  <a:solidFill>
                    <a:srgbClr val="FF0000"/>
                  </a:solidFill>
                  <a:latin typeface="Consolas"/>
                  <a:ea typeface="Consolas"/>
                  <a:cs typeface="Consolas"/>
                  <a:sym typeface="Consolas"/>
                </a:rPr>
                <a:t>background-image</a:t>
              </a:r>
              <a:r>
                <a:rPr lang="es" sz="1533">
                  <a:solidFill>
                    <a:schemeClr val="dk1"/>
                  </a:solidFill>
                  <a:latin typeface="Consolas"/>
                  <a:ea typeface="Consolas"/>
                  <a:cs typeface="Consolas"/>
                  <a:sym typeface="Consolas"/>
                </a:rPr>
                <a:t>:  </a:t>
              </a:r>
              <a:r>
                <a:rPr lang="es" sz="1533">
                  <a:solidFill>
                    <a:srgbClr val="795E26"/>
                  </a:solidFill>
                  <a:latin typeface="Consolas"/>
                  <a:ea typeface="Consolas"/>
                  <a:cs typeface="Consolas"/>
                  <a:sym typeface="Consolas"/>
                </a:rPr>
                <a:t>url</a:t>
              </a:r>
              <a:r>
                <a:rPr lang="es" sz="1533">
                  <a:solidFill>
                    <a:schemeClr val="dk1"/>
                  </a:solidFill>
                  <a:latin typeface="Consolas"/>
                  <a:ea typeface="Consolas"/>
                  <a:cs typeface="Consolas"/>
                  <a:sym typeface="Consolas"/>
                </a:rPr>
                <a:t>(</a:t>
              </a:r>
              <a:r>
                <a:rPr lang="es" sz="1533">
                  <a:solidFill>
                    <a:srgbClr val="001080"/>
                  </a:solidFill>
                  <a:latin typeface="Consolas"/>
                  <a:ea typeface="Consolas"/>
                  <a:cs typeface="Consolas"/>
                  <a:sym typeface="Consolas"/>
                </a:rPr>
                <a:t>https://mdn.mozillademos.org/files/12005/starsolid.gif</a:t>
              </a:r>
              <a:r>
                <a:rPr lang="es" sz="1533">
                  <a:solidFill>
                    <a:schemeClr val="dk1"/>
                  </a:solidFill>
                  <a:latin typeface="Consolas"/>
                  <a:ea typeface="Consolas"/>
                  <a:cs typeface="Consolas"/>
                  <a:sym typeface="Consolas"/>
                </a:rPr>
                <a:t>),</a:t>
              </a:r>
              <a:endParaRPr sz="1533">
                <a:solidFill>
                  <a:schemeClr val="dk1"/>
                </a:solidFill>
                <a:latin typeface="Consolas"/>
                <a:ea typeface="Consolas"/>
                <a:cs typeface="Consolas"/>
                <a:sym typeface="Consolas"/>
              </a:endParaRPr>
            </a:p>
            <a:p>
              <a:pPr>
                <a:lnSpc>
                  <a:spcPct val="150000"/>
                </a:lnSpc>
                <a:buClr>
                  <a:schemeClr val="dk1"/>
                </a:buClr>
                <a:buSzPts val="1150"/>
              </a:pPr>
              <a:r>
                <a:rPr lang="es" sz="1533">
                  <a:solidFill>
                    <a:srgbClr val="795E26"/>
                  </a:solidFill>
                  <a:latin typeface="Consolas"/>
                  <a:ea typeface="Consolas"/>
                  <a:cs typeface="Consolas"/>
                  <a:sym typeface="Consolas"/>
                </a:rPr>
                <a:t>url</a:t>
              </a:r>
              <a:r>
                <a:rPr lang="es" sz="1533">
                  <a:solidFill>
                    <a:schemeClr val="dk1"/>
                  </a:solidFill>
                  <a:latin typeface="Consolas"/>
                  <a:ea typeface="Consolas"/>
                  <a:cs typeface="Consolas"/>
                  <a:sym typeface="Consolas"/>
                </a:rPr>
                <a:t>(</a:t>
              </a:r>
              <a:r>
                <a:rPr lang="es" sz="1533">
                  <a:solidFill>
                    <a:srgbClr val="001080"/>
                  </a:solidFill>
                  <a:latin typeface="Consolas"/>
                  <a:ea typeface="Consolas"/>
                  <a:cs typeface="Consolas"/>
                  <a:sym typeface="Consolas"/>
                </a:rPr>
                <a:t>https://developer.cdn.mozilla.net/media/redesign/img/favicon32.png</a:t>
              </a:r>
              <a:r>
                <a:rPr lang="es" sz="1533">
                  <a:solidFill>
                    <a:schemeClr val="dk1"/>
                  </a:solidFill>
                  <a:latin typeface="Consolas"/>
                  <a:ea typeface="Consolas"/>
                  <a:cs typeface="Consolas"/>
                  <a:sym typeface="Consolas"/>
                </a:rPr>
                <a:t>);</a:t>
              </a:r>
              <a:endParaRPr sz="1533">
                <a:solidFill>
                  <a:schemeClr val="dk1"/>
                </a:solidFill>
                <a:latin typeface="Consolas"/>
                <a:ea typeface="Consolas"/>
                <a:cs typeface="Consolas"/>
                <a:sym typeface="Consolas"/>
              </a:endParaRPr>
            </a:p>
            <a:p>
              <a:pPr>
                <a:lnSpc>
                  <a:spcPct val="150000"/>
                </a:lnSpc>
                <a:buClr>
                  <a:schemeClr val="dk1"/>
                </a:buClr>
                <a:buSzPts val="1150"/>
              </a:pPr>
              <a:r>
                <a:rPr lang="es" sz="1533">
                  <a:solidFill>
                    <a:schemeClr val="dk1"/>
                  </a:solidFill>
                  <a:latin typeface="Consolas"/>
                  <a:ea typeface="Consolas"/>
                  <a:cs typeface="Consolas"/>
                  <a:sym typeface="Consolas"/>
                </a:rPr>
                <a:t>   </a:t>
              </a:r>
              <a:r>
                <a:rPr lang="es" sz="1533">
                  <a:solidFill>
                    <a:srgbClr val="FF0000"/>
                  </a:solidFill>
                  <a:latin typeface="Consolas"/>
                  <a:ea typeface="Consolas"/>
                  <a:cs typeface="Consolas"/>
                  <a:sym typeface="Consolas"/>
                </a:rPr>
                <a:t>background-repeat</a:t>
              </a:r>
              <a:r>
                <a:rPr lang="es" sz="1533">
                  <a:solidFill>
                    <a:schemeClr val="dk1"/>
                  </a:solidFill>
                  <a:latin typeface="Consolas"/>
                  <a:ea typeface="Consolas"/>
                  <a:cs typeface="Consolas"/>
                  <a:sym typeface="Consolas"/>
                </a:rPr>
                <a:t>: </a:t>
              </a:r>
              <a:r>
                <a:rPr lang="es" sz="1533">
                  <a:solidFill>
                    <a:srgbClr val="0451A5"/>
                  </a:solidFill>
                  <a:latin typeface="Consolas"/>
                  <a:ea typeface="Consolas"/>
                  <a:cs typeface="Consolas"/>
                  <a:sym typeface="Consolas"/>
                </a:rPr>
                <a:t>repeat-x</a:t>
              </a:r>
              <a:r>
                <a:rPr lang="es" sz="1533">
                  <a:solidFill>
                    <a:schemeClr val="dk1"/>
                  </a:solidFill>
                  <a:latin typeface="Consolas"/>
                  <a:ea typeface="Consolas"/>
                  <a:cs typeface="Consolas"/>
                  <a:sym typeface="Consolas"/>
                </a:rPr>
                <a:t>,</a:t>
              </a:r>
              <a:endParaRPr sz="1533">
                <a:solidFill>
                  <a:schemeClr val="dk1"/>
                </a:solidFill>
                <a:latin typeface="Consolas"/>
                <a:ea typeface="Consolas"/>
                <a:cs typeface="Consolas"/>
                <a:sym typeface="Consolas"/>
              </a:endParaRPr>
            </a:p>
            <a:p>
              <a:pPr>
                <a:lnSpc>
                  <a:spcPct val="150000"/>
                </a:lnSpc>
                <a:buClr>
                  <a:schemeClr val="dk1"/>
                </a:buClr>
                <a:buSzPts val="1150"/>
              </a:pPr>
              <a:r>
                <a:rPr lang="es" sz="1533">
                  <a:solidFill>
                    <a:schemeClr val="dk1"/>
                  </a:solidFill>
                  <a:latin typeface="Consolas"/>
                  <a:ea typeface="Consolas"/>
                  <a:cs typeface="Consolas"/>
                  <a:sym typeface="Consolas"/>
                </a:rPr>
                <a:t>                    </a:t>
              </a:r>
              <a:r>
                <a:rPr lang="es" sz="1533">
                  <a:solidFill>
                    <a:srgbClr val="0451A5"/>
                  </a:solidFill>
                  <a:latin typeface="Consolas"/>
                  <a:ea typeface="Consolas"/>
                  <a:cs typeface="Consolas"/>
                  <a:sym typeface="Consolas"/>
                </a:rPr>
                <a:t>repeat-y</a:t>
              </a:r>
              <a:r>
                <a:rPr lang="es" sz="1533">
                  <a:solidFill>
                    <a:schemeClr val="dk1"/>
                  </a:solidFill>
                  <a:latin typeface="Consolas"/>
                  <a:ea typeface="Consolas"/>
                  <a:cs typeface="Consolas"/>
                  <a:sym typeface="Consolas"/>
                </a:rPr>
                <a:t>;</a:t>
              </a:r>
              <a:endParaRPr sz="1533">
                <a:solidFill>
                  <a:schemeClr val="dk1"/>
                </a:solidFill>
                <a:latin typeface="Consolas"/>
                <a:ea typeface="Consolas"/>
                <a:cs typeface="Consolas"/>
                <a:sym typeface="Consolas"/>
              </a:endParaRPr>
            </a:p>
            <a:p>
              <a:pPr>
                <a:lnSpc>
                  <a:spcPct val="150000"/>
                </a:lnSpc>
                <a:buClr>
                  <a:schemeClr val="dk1"/>
                </a:buClr>
                <a:buSzPts val="1150"/>
              </a:pPr>
              <a:r>
                <a:rPr lang="es" sz="1533">
                  <a:solidFill>
                    <a:schemeClr val="dk1"/>
                  </a:solidFill>
                  <a:latin typeface="Consolas"/>
                  <a:ea typeface="Consolas"/>
                  <a:cs typeface="Consolas"/>
                  <a:sym typeface="Consolas"/>
                </a:rPr>
                <a:t>}</a:t>
              </a:r>
              <a:endParaRPr sz="2400">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87" name="Google Shape;687;p104"/>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88" name="Google Shape;688;p104"/>
          <p:cNvSpPr txBox="1"/>
          <p:nvPr/>
        </p:nvSpPr>
        <p:spPr>
          <a:xfrm>
            <a:off x="1202167" y="5787700"/>
            <a:ext cx="84812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DM Sans"/>
                <a:ea typeface="DM Sans"/>
                <a:cs typeface="DM Sans"/>
                <a:sym typeface="DM Sans"/>
              </a:rPr>
              <a:t>Valores posibles:  repeat | repeat-x | repeat-y | no-repeat | space | round (</a:t>
            </a: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ver ejemplos</a:t>
            </a:r>
            <a:r>
              <a:rPr lang="es" sz="1600">
                <a:solidFill>
                  <a:schemeClr val="dk1"/>
                </a:solidFill>
                <a:latin typeface="DM Sans"/>
                <a:ea typeface="DM Sans"/>
                <a:cs typeface="DM Sans"/>
                <a:sym typeface="DM Sans"/>
              </a:rPr>
              <a:t>)</a:t>
            </a:r>
            <a:endParaRPr sz="1600">
              <a:solidFill>
                <a:srgbClr val="000000"/>
              </a:solidFill>
              <a:latin typeface="DM Sans"/>
              <a:ea typeface="DM Sans"/>
              <a:cs typeface="DM Sans"/>
              <a:sym typeface="DM Sans"/>
            </a:endParaRPr>
          </a:p>
        </p:txBody>
      </p:sp>
      <p:pic>
        <p:nvPicPr>
          <p:cNvPr id="689" name="Google Shape;689;p104"/>
          <p:cNvPicPr preferRelativeResize="0"/>
          <p:nvPr/>
        </p:nvPicPr>
        <p:blipFill rotWithShape="1">
          <a:blip r:embed="rId4">
            <a:alphaModFix/>
          </a:blip>
          <a:srcRect/>
          <a:stretch/>
        </p:blipFill>
        <p:spPr>
          <a:xfrm>
            <a:off x="7229566" y="3429017"/>
            <a:ext cx="3920017" cy="23242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BACKGROUND-POSITION</a:t>
            </a:r>
            <a:endParaRPr sz="5333" b="1">
              <a:solidFill>
                <a:schemeClr val="dk1"/>
              </a:solidFill>
              <a:latin typeface="DM Sans"/>
              <a:ea typeface="DM Sans"/>
              <a:cs typeface="DM Sans"/>
              <a:sym typeface="DM Sans"/>
            </a:endParaRPr>
          </a:p>
        </p:txBody>
      </p:sp>
      <p:sp>
        <p:nvSpPr>
          <p:cNvPr id="695" name="Google Shape;695;p105"/>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696" name="Google Shape;696;p105"/>
          <p:cNvGrpSpPr/>
          <p:nvPr/>
        </p:nvGrpSpPr>
        <p:grpSpPr>
          <a:xfrm>
            <a:off x="1129567" y="1913620"/>
            <a:ext cx="4707200" cy="3771681"/>
            <a:chOff x="1092975" y="1480739"/>
            <a:chExt cx="3530400" cy="2828761"/>
          </a:xfrm>
        </p:grpSpPr>
        <p:sp>
          <p:nvSpPr>
            <p:cNvPr id="697" name="Google Shape;697;p105"/>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300"/>
              </a:pPr>
              <a:r>
                <a:rPr lang="es" sz="1733">
                  <a:solidFill>
                    <a:srgbClr val="800000"/>
                  </a:solidFill>
                  <a:latin typeface="Consolas"/>
                  <a:ea typeface="Consolas"/>
                  <a:cs typeface="Consolas"/>
                  <a:sym typeface="Consolas"/>
                </a:rPr>
                <a:t>.ejemplo</a:t>
              </a:r>
              <a:r>
                <a:rPr lang="es" sz="1733">
                  <a:solidFill>
                    <a:schemeClr val="dk1"/>
                  </a:solidFill>
                  <a:latin typeface="Consolas"/>
                  <a:ea typeface="Consolas"/>
                  <a:cs typeface="Consolas"/>
                  <a:sym typeface="Consolas"/>
                </a:rPr>
                <a:t> {</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background-image</a:t>
              </a:r>
              <a:r>
                <a:rPr lang="es" sz="1733">
                  <a:solidFill>
                    <a:schemeClr val="dk1"/>
                  </a:solidFill>
                  <a:latin typeface="Consolas"/>
                  <a:ea typeface="Consolas"/>
                  <a:cs typeface="Consolas"/>
                  <a:sym typeface="Consolas"/>
                </a:rPr>
                <a:t>: </a:t>
              </a:r>
              <a:r>
                <a:rPr lang="es" sz="1733">
                  <a:solidFill>
                    <a:srgbClr val="795E26"/>
                  </a:solidFill>
                  <a:latin typeface="Consolas"/>
                  <a:ea typeface="Consolas"/>
                  <a:cs typeface="Consolas"/>
                  <a:sym typeface="Consolas"/>
                </a:rPr>
                <a:t>url</a:t>
              </a:r>
              <a:r>
                <a:rPr lang="es" sz="1733">
                  <a:solidFill>
                    <a:schemeClr val="dk1"/>
                  </a:solidFill>
                  <a:latin typeface="Consolas"/>
                  <a:ea typeface="Consolas"/>
                  <a:cs typeface="Consolas"/>
                  <a:sym typeface="Consolas"/>
                </a:rPr>
                <a:t>(</a:t>
              </a:r>
              <a:r>
                <a:rPr lang="es" sz="1733">
                  <a:solidFill>
                    <a:srgbClr val="A31515"/>
                  </a:solidFill>
                  <a:latin typeface="Consolas"/>
                  <a:ea typeface="Consolas"/>
                  <a:cs typeface="Consolas"/>
                  <a:sym typeface="Consolas"/>
                </a:rPr>
                <a:t>"https://mdn.mozillademos.org/files/12005/starsolid.gif"</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background-repeat</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no-repeat</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background-position</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right</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center</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a:t>
              </a:r>
              <a:endParaRPr sz="1533">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698" name="Google Shape;698;p105"/>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699" name="Google Shape;699;p105"/>
          <p:cNvSpPr txBox="1"/>
          <p:nvPr/>
        </p:nvSpPr>
        <p:spPr>
          <a:xfrm>
            <a:off x="1202167" y="5787700"/>
            <a:ext cx="52280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DM Sans"/>
                <a:ea typeface="DM Sans"/>
                <a:cs typeface="DM Sans"/>
                <a:sym typeface="DM Sans"/>
              </a:rPr>
              <a:t>Valores posibles:  posicionX posicionY (</a:t>
            </a: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ver ejemplos</a:t>
            </a:r>
            <a:r>
              <a:rPr lang="es" sz="1600">
                <a:solidFill>
                  <a:schemeClr val="dk1"/>
                </a:solidFill>
                <a:latin typeface="DM Sans"/>
                <a:ea typeface="DM Sans"/>
                <a:cs typeface="DM Sans"/>
                <a:sym typeface="DM Sans"/>
              </a:rPr>
              <a:t>) </a:t>
            </a:r>
            <a:endParaRPr sz="1600">
              <a:solidFill>
                <a:srgbClr val="000000"/>
              </a:solidFill>
              <a:latin typeface="DM Sans"/>
              <a:ea typeface="DM Sans"/>
              <a:cs typeface="DM Sans"/>
              <a:sym typeface="DM Sans"/>
            </a:endParaRPr>
          </a:p>
        </p:txBody>
      </p:sp>
      <p:pic>
        <p:nvPicPr>
          <p:cNvPr id="700" name="Google Shape;700;p105"/>
          <p:cNvPicPr preferRelativeResize="0"/>
          <p:nvPr/>
        </p:nvPicPr>
        <p:blipFill rotWithShape="1">
          <a:blip r:embed="rId4">
            <a:alphaModFix/>
          </a:blip>
          <a:srcRect/>
          <a:stretch/>
        </p:blipFill>
        <p:spPr>
          <a:xfrm>
            <a:off x="6430161" y="3125134"/>
            <a:ext cx="4042825" cy="23049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Reglas sintácticas</a:t>
            </a:r>
            <a:endParaRPr sz="5333" b="1">
              <a:solidFill>
                <a:schemeClr val="dk1"/>
              </a:solidFill>
              <a:latin typeface="DM Sans"/>
              <a:ea typeface="DM Sans"/>
              <a:cs typeface="DM Sans"/>
              <a:sym typeface="DM Sans"/>
            </a:endParaRPr>
          </a:p>
        </p:txBody>
      </p:sp>
      <p:sp>
        <p:nvSpPr>
          <p:cNvPr id="246" name="Google Shape;246;p52"/>
          <p:cNvSpPr/>
          <p:nvPr/>
        </p:nvSpPr>
        <p:spPr>
          <a:xfrm>
            <a:off x="710600" y="1897216"/>
            <a:ext cx="10708400" cy="3606000"/>
          </a:xfrm>
          <a:prstGeom prst="roundRect">
            <a:avLst>
              <a:gd name="adj" fmla="val 16667"/>
            </a:avLst>
          </a:prstGeom>
          <a:solidFill>
            <a:schemeClr val="lt2"/>
          </a:solidFill>
          <a:ln w="9525" cap="flat" cmpd="sng">
            <a:solidFill>
              <a:schemeClr val="l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just">
              <a:lnSpc>
                <a:spcPct val="115000"/>
              </a:lnSpc>
            </a:pPr>
            <a:r>
              <a:rPr lang="es" sz="2400">
                <a:solidFill>
                  <a:srgbClr val="EA90FF"/>
                </a:solidFill>
                <a:latin typeface="DM Sans"/>
                <a:ea typeface="DM Sans"/>
                <a:cs typeface="DM Sans"/>
                <a:sym typeface="DM Sans"/>
              </a:rPr>
              <a:t>✓</a:t>
            </a:r>
            <a:r>
              <a:rPr lang="es" sz="2400">
                <a:solidFill>
                  <a:schemeClr val="dk1"/>
                </a:solidFill>
                <a:latin typeface="DM Sans"/>
                <a:ea typeface="DM Sans"/>
                <a:cs typeface="DM Sans"/>
                <a:sym typeface="DM Sans"/>
              </a:rPr>
              <a:t> Cada declaración CSS está formada por un juego de pares </a:t>
            </a:r>
            <a:br>
              <a:rPr lang="es" sz="2400">
                <a:solidFill>
                  <a:schemeClr val="dk1"/>
                </a:solidFill>
                <a:latin typeface="DM Sans"/>
                <a:ea typeface="DM Sans"/>
                <a:cs typeface="DM Sans"/>
                <a:sym typeface="DM Sans"/>
              </a:rPr>
            </a:br>
            <a:r>
              <a:rPr lang="es" sz="2400" b="1">
                <a:solidFill>
                  <a:srgbClr val="CC0000"/>
                </a:solidFill>
                <a:latin typeface="DM Sans"/>
                <a:ea typeface="DM Sans"/>
                <a:cs typeface="DM Sans"/>
                <a:sym typeface="DM Sans"/>
              </a:rPr>
              <a:t>propiedad</a:t>
            </a:r>
            <a:r>
              <a:rPr lang="es" sz="2400" b="1">
                <a:solidFill>
                  <a:schemeClr val="dk1"/>
                </a:solidFill>
                <a:latin typeface="DM Sans"/>
                <a:ea typeface="DM Sans"/>
                <a:cs typeface="DM Sans"/>
                <a:sym typeface="DM Sans"/>
              </a:rPr>
              <a:t>: valor;</a:t>
            </a:r>
            <a:r>
              <a:rPr lang="es" sz="2400">
                <a:solidFill>
                  <a:schemeClr val="dk1"/>
                </a:solidFill>
                <a:latin typeface="DM Sans"/>
                <a:ea typeface="DM Sans"/>
                <a:cs typeface="DM Sans"/>
                <a:sym typeface="DM Sans"/>
              </a:rPr>
              <a:t> </a:t>
            </a:r>
            <a:endParaRPr sz="2400">
              <a:solidFill>
                <a:schemeClr val="dk1"/>
              </a:solidFill>
              <a:latin typeface="DM Sans"/>
              <a:ea typeface="DM Sans"/>
              <a:cs typeface="DM Sans"/>
              <a:sym typeface="DM Sans"/>
            </a:endParaRPr>
          </a:p>
          <a:p>
            <a:pPr algn="just">
              <a:lnSpc>
                <a:spcPct val="115000"/>
              </a:lnSpc>
            </a:pPr>
            <a:r>
              <a:rPr lang="es" sz="2400">
                <a:solidFill>
                  <a:srgbClr val="EA90FF"/>
                </a:solidFill>
                <a:latin typeface="DM Sans"/>
                <a:ea typeface="DM Sans"/>
                <a:cs typeface="DM Sans"/>
                <a:sym typeface="DM Sans"/>
              </a:rPr>
              <a:t>✓</a:t>
            </a:r>
            <a:r>
              <a:rPr lang="es" sz="2400">
                <a:solidFill>
                  <a:schemeClr val="dk1"/>
                </a:solidFill>
                <a:latin typeface="DM Sans"/>
                <a:ea typeface="DM Sans"/>
                <a:cs typeface="DM Sans"/>
                <a:sym typeface="DM Sans"/>
              </a:rPr>
              <a:t> No se ve afectado por el espacio en blanco. Las propiedades se pueden escribir de corrido o una debajo de la otra.</a:t>
            </a:r>
            <a:endParaRPr sz="2400">
              <a:solidFill>
                <a:schemeClr val="dk1"/>
              </a:solidFill>
              <a:latin typeface="DM Sans"/>
              <a:ea typeface="DM Sans"/>
              <a:cs typeface="DM Sans"/>
              <a:sym typeface="DM Sans"/>
            </a:endParaRPr>
          </a:p>
          <a:p>
            <a:pPr algn="just">
              <a:lnSpc>
                <a:spcPct val="115000"/>
              </a:lnSpc>
            </a:pPr>
            <a:r>
              <a:rPr lang="es" sz="2400">
                <a:solidFill>
                  <a:srgbClr val="EA90FF"/>
                </a:solidFill>
                <a:latin typeface="DM Sans"/>
                <a:ea typeface="DM Sans"/>
                <a:cs typeface="DM Sans"/>
                <a:sym typeface="DM Sans"/>
              </a:rPr>
              <a:t>✓</a:t>
            </a:r>
            <a:r>
              <a:rPr lang="es" sz="2400">
                <a:solidFill>
                  <a:schemeClr val="dk1"/>
                </a:solidFill>
                <a:latin typeface="DM Sans"/>
                <a:ea typeface="DM Sans"/>
                <a:cs typeface="DM Sans"/>
                <a:sym typeface="DM Sans"/>
              </a:rPr>
              <a:t> Siempre que la propiedad represente un número, el valor debe indicar en qué unidad se expresa.</a:t>
            </a:r>
            <a:r>
              <a:rPr lang="es" sz="2667">
                <a:solidFill>
                  <a:schemeClr val="dk1"/>
                </a:solidFill>
                <a:latin typeface="DM Sans"/>
                <a:ea typeface="DM Sans"/>
                <a:cs typeface="DM Sans"/>
                <a:sym typeface="DM Sans"/>
              </a:rPr>
              <a:t> </a:t>
            </a:r>
            <a:endParaRPr sz="2400">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BACKGROUND-SIZE</a:t>
            </a:r>
            <a:endParaRPr sz="5333" b="1">
              <a:solidFill>
                <a:schemeClr val="dk1"/>
              </a:solidFill>
              <a:latin typeface="DM Sans"/>
              <a:ea typeface="DM Sans"/>
              <a:cs typeface="DM Sans"/>
              <a:sym typeface="DM Sans"/>
            </a:endParaRPr>
          </a:p>
        </p:txBody>
      </p:sp>
      <p:sp>
        <p:nvSpPr>
          <p:cNvPr id="706" name="Google Shape;706;p106"/>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sz="2667" b="1">
              <a:latin typeface="DM Sans"/>
              <a:ea typeface="DM Sans"/>
              <a:cs typeface="DM Sans"/>
              <a:sym typeface="DM Sans"/>
            </a:endParaRPr>
          </a:p>
        </p:txBody>
      </p:sp>
      <p:grpSp>
        <p:nvGrpSpPr>
          <p:cNvPr id="707" name="Google Shape;707;p106"/>
          <p:cNvGrpSpPr/>
          <p:nvPr/>
        </p:nvGrpSpPr>
        <p:grpSpPr>
          <a:xfrm>
            <a:off x="1129567" y="1913620"/>
            <a:ext cx="4707200" cy="3771681"/>
            <a:chOff x="1092975" y="1480739"/>
            <a:chExt cx="3530400" cy="2828761"/>
          </a:xfrm>
        </p:grpSpPr>
        <p:sp>
          <p:nvSpPr>
            <p:cNvPr id="708" name="Google Shape;708;p106"/>
            <p:cNvSpPr txBox="1"/>
            <p:nvPr/>
          </p:nvSpPr>
          <p:spPr>
            <a:xfrm>
              <a:off x="1092975" y="1892700"/>
              <a:ext cx="3530400" cy="24168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chemeClr val="dk1"/>
                </a:buClr>
                <a:buSzPts val="1300"/>
              </a:pPr>
              <a:r>
                <a:rPr lang="es" sz="1733">
                  <a:solidFill>
                    <a:srgbClr val="800000"/>
                  </a:solidFill>
                  <a:latin typeface="Consolas"/>
                  <a:ea typeface="Consolas"/>
                  <a:cs typeface="Consolas"/>
                  <a:sym typeface="Consolas"/>
                </a:rPr>
                <a:t>.ejemplo</a:t>
              </a:r>
              <a:r>
                <a:rPr lang="es" sz="1733">
                  <a:solidFill>
                    <a:schemeClr val="dk1"/>
                  </a:solidFill>
                  <a:latin typeface="Consolas"/>
                  <a:ea typeface="Consolas"/>
                  <a:cs typeface="Consolas"/>
                  <a:sym typeface="Consolas"/>
                </a:rPr>
                <a:t> {</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background-image</a:t>
              </a:r>
              <a:r>
                <a:rPr lang="es" sz="1733">
                  <a:solidFill>
                    <a:schemeClr val="dk1"/>
                  </a:solidFill>
                  <a:latin typeface="Consolas"/>
                  <a:ea typeface="Consolas"/>
                  <a:cs typeface="Consolas"/>
                  <a:sym typeface="Consolas"/>
                </a:rPr>
                <a:t>: </a:t>
              </a:r>
              <a:r>
                <a:rPr lang="es" sz="1733">
                  <a:solidFill>
                    <a:srgbClr val="795E26"/>
                  </a:solidFill>
                  <a:latin typeface="Consolas"/>
                  <a:ea typeface="Consolas"/>
                  <a:cs typeface="Consolas"/>
                  <a:sym typeface="Consolas"/>
                </a:rPr>
                <a:t>url</a:t>
              </a:r>
              <a:r>
                <a:rPr lang="es" sz="1733">
                  <a:solidFill>
                    <a:schemeClr val="dk1"/>
                  </a:solidFill>
                  <a:latin typeface="Consolas"/>
                  <a:ea typeface="Consolas"/>
                  <a:cs typeface="Consolas"/>
                  <a:sym typeface="Consolas"/>
                </a:rPr>
                <a:t>(</a:t>
              </a:r>
              <a:r>
                <a:rPr lang="es" sz="1733">
                  <a:solidFill>
                    <a:srgbClr val="A31515"/>
                  </a:solidFill>
                  <a:latin typeface="Consolas"/>
                  <a:ea typeface="Consolas"/>
                  <a:cs typeface="Consolas"/>
                  <a:sym typeface="Consolas"/>
                </a:rPr>
                <a:t>"https://mdn.mozillademos.org/files/12005/starsolid.gif"</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background-repeat</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no-repeat</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   </a:t>
              </a:r>
              <a:r>
                <a:rPr lang="es" sz="1733">
                  <a:solidFill>
                    <a:srgbClr val="FF0000"/>
                  </a:solidFill>
                  <a:latin typeface="Consolas"/>
                  <a:ea typeface="Consolas"/>
                  <a:cs typeface="Consolas"/>
                  <a:sym typeface="Consolas"/>
                </a:rPr>
                <a:t>background-size</a:t>
              </a:r>
              <a:r>
                <a:rPr lang="es" sz="1733">
                  <a:solidFill>
                    <a:schemeClr val="dk1"/>
                  </a:solidFill>
                  <a:latin typeface="Consolas"/>
                  <a:ea typeface="Consolas"/>
                  <a:cs typeface="Consolas"/>
                  <a:sym typeface="Consolas"/>
                </a:rPr>
                <a:t>: </a:t>
              </a:r>
              <a:r>
                <a:rPr lang="es" sz="1733">
                  <a:solidFill>
                    <a:srgbClr val="0451A5"/>
                  </a:solidFill>
                  <a:latin typeface="Consolas"/>
                  <a:ea typeface="Consolas"/>
                  <a:cs typeface="Consolas"/>
                  <a:sym typeface="Consolas"/>
                </a:rPr>
                <a:t>cover</a:t>
              </a:r>
              <a:r>
                <a:rPr lang="es" sz="1733">
                  <a:solidFill>
                    <a:schemeClr val="dk1"/>
                  </a:solidFill>
                  <a:latin typeface="Consolas"/>
                  <a:ea typeface="Consolas"/>
                  <a:cs typeface="Consolas"/>
                  <a:sym typeface="Consolas"/>
                </a:rPr>
                <a:t>;</a:t>
              </a:r>
              <a:endParaRPr sz="1733">
                <a:solidFill>
                  <a:schemeClr val="dk1"/>
                </a:solidFill>
                <a:latin typeface="Consolas"/>
                <a:ea typeface="Consolas"/>
                <a:cs typeface="Consolas"/>
                <a:sym typeface="Consolas"/>
              </a:endParaRPr>
            </a:p>
            <a:p>
              <a:pPr>
                <a:lnSpc>
                  <a:spcPct val="150000"/>
                </a:lnSpc>
                <a:buClr>
                  <a:schemeClr val="dk1"/>
                </a:buClr>
                <a:buSzPts val="1300"/>
              </a:pPr>
              <a:r>
                <a:rPr lang="es" sz="1733">
                  <a:solidFill>
                    <a:schemeClr val="dk1"/>
                  </a:solidFill>
                  <a:latin typeface="Consolas"/>
                  <a:ea typeface="Consolas"/>
                  <a:cs typeface="Consolas"/>
                  <a:sym typeface="Consolas"/>
                </a:rPr>
                <a:t>}</a:t>
              </a:r>
              <a:endParaRPr sz="1733">
                <a:solidFill>
                  <a:srgbClr val="800000"/>
                </a:solidFill>
                <a:latin typeface="Consolas"/>
                <a:ea typeface="Consolas"/>
                <a:cs typeface="Consolas"/>
                <a:sym typeface="Consolas"/>
              </a:endParaRPr>
            </a:p>
            <a:p>
              <a:pPr>
                <a:buClr>
                  <a:srgbClr val="000000"/>
                </a:buClr>
                <a:buSzPts val="1400"/>
              </a:pPr>
              <a:endParaRPr sz="1867">
                <a:solidFill>
                  <a:srgbClr val="800000"/>
                </a:solidFill>
                <a:latin typeface="Consolas"/>
                <a:ea typeface="Consolas"/>
                <a:cs typeface="Consolas"/>
                <a:sym typeface="Consolas"/>
              </a:endParaRPr>
            </a:p>
          </p:txBody>
        </p:sp>
        <p:sp>
          <p:nvSpPr>
            <p:cNvPr id="709" name="Google Shape;709;p106"/>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
        <p:nvSpPr>
          <p:cNvPr id="710" name="Google Shape;710;p106"/>
          <p:cNvSpPr txBox="1"/>
          <p:nvPr/>
        </p:nvSpPr>
        <p:spPr>
          <a:xfrm>
            <a:off x="1202167" y="5787700"/>
            <a:ext cx="5956400" cy="440800"/>
          </a:xfrm>
          <a:prstGeom prst="rect">
            <a:avLst/>
          </a:prstGeom>
          <a:solidFill>
            <a:srgbClr val="DEFC52"/>
          </a:solidFill>
          <a:ln>
            <a:noFill/>
          </a:ln>
        </p:spPr>
        <p:txBody>
          <a:bodyPr spcFirstLastPara="1" wrap="square" lIns="121900" tIns="121900" rIns="121900" bIns="121900" anchor="t" anchorCtr="0">
            <a:noAutofit/>
          </a:bodyPr>
          <a:lstStyle/>
          <a:p>
            <a:pPr>
              <a:buClr>
                <a:schemeClr val="dk1"/>
              </a:buClr>
              <a:buSzPts val="1200"/>
            </a:pPr>
            <a:r>
              <a:rPr lang="es" sz="1600">
                <a:solidFill>
                  <a:schemeClr val="dk1"/>
                </a:solidFill>
                <a:latin typeface="Helvetica Neue Light"/>
                <a:ea typeface="Helvetica Neue Light"/>
                <a:cs typeface="Helvetica Neue Light"/>
                <a:sym typeface="Helvetica Neue Light"/>
              </a:rPr>
              <a:t>Valores posibles:  [ancho] | [alto] | cover | contain (</a:t>
            </a:r>
            <a:r>
              <a:rPr lang="es" sz="1600" u="sng">
                <a:solidFill>
                  <a:srgbClr val="83AEFB"/>
                </a:solidFill>
                <a:latin typeface="Helvetica Neue Light"/>
                <a:ea typeface="Helvetica Neue Light"/>
                <a:cs typeface="Helvetica Neue Light"/>
                <a:sym typeface="Helvetica Neue Light"/>
                <a:hlinkClick r:id="rId3">
                  <a:extLst>
                    <a:ext uri="{A12FA001-AC4F-418D-AE19-62706E023703}">
                      <ahyp:hlinkClr xmlns:ahyp="http://schemas.microsoft.com/office/drawing/2018/hyperlinkcolor" val="tx"/>
                    </a:ext>
                  </a:extLst>
                </a:hlinkClick>
              </a:rPr>
              <a:t>ver ejemplos</a:t>
            </a:r>
            <a:r>
              <a:rPr lang="es" sz="1600">
                <a:solidFill>
                  <a:schemeClr val="dk1"/>
                </a:solidFill>
                <a:latin typeface="Helvetica Neue Light"/>
                <a:ea typeface="Helvetica Neue Light"/>
                <a:cs typeface="Helvetica Neue Light"/>
                <a:sym typeface="Helvetica Neue Light"/>
              </a:rPr>
              <a:t>)</a:t>
            </a:r>
            <a:endParaRPr sz="1600">
              <a:solidFill>
                <a:srgbClr val="000000"/>
              </a:solidFill>
              <a:latin typeface="DM Sans"/>
              <a:ea typeface="DM Sans"/>
              <a:cs typeface="DM Sans"/>
              <a:sym typeface="DM Sans"/>
            </a:endParaRPr>
          </a:p>
        </p:txBody>
      </p:sp>
      <p:pic>
        <p:nvPicPr>
          <p:cNvPr id="711" name="Google Shape;711;p106"/>
          <p:cNvPicPr preferRelativeResize="0"/>
          <p:nvPr/>
        </p:nvPicPr>
        <p:blipFill rotWithShape="1">
          <a:blip r:embed="rId4">
            <a:alphaModFix/>
          </a:blip>
          <a:srcRect/>
          <a:stretch/>
        </p:blipFill>
        <p:spPr>
          <a:xfrm>
            <a:off x="6931822" y="3067434"/>
            <a:ext cx="4003025" cy="228993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PARALLAX</a:t>
            </a:r>
            <a:endParaRPr sz="5333" b="1">
              <a:solidFill>
                <a:schemeClr val="dk1"/>
              </a:solidFill>
              <a:latin typeface="DM Sans"/>
              <a:ea typeface="DM Sans"/>
              <a:cs typeface="DM Sans"/>
              <a:sym typeface="DM Sans"/>
            </a:endParaRPr>
          </a:p>
        </p:txBody>
      </p:sp>
      <p:sp>
        <p:nvSpPr>
          <p:cNvPr id="717" name="Google Shape;717;p107"/>
          <p:cNvSpPr txBox="1"/>
          <p:nvPr/>
        </p:nvSpPr>
        <p:spPr>
          <a:xfrm>
            <a:off x="6036767" y="2544233"/>
            <a:ext cx="5112800" cy="104640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ve de la siguiente manera:</a:t>
            </a:r>
            <a:endParaRPr>
              <a:latin typeface="DM Sans"/>
              <a:ea typeface="DM Sans"/>
              <a:cs typeface="DM Sans"/>
              <a:sym typeface="DM Sans"/>
            </a:endParaRPr>
          </a:p>
          <a:p>
            <a:endParaRPr>
              <a:latin typeface="DM Sans"/>
              <a:ea typeface="DM Sans"/>
              <a:cs typeface="DM Sans"/>
              <a:sym typeface="DM Sans"/>
            </a:endParaRPr>
          </a:p>
          <a:p>
            <a:pPr>
              <a:buClr>
                <a:schemeClr val="dk1"/>
              </a:buClr>
            </a:pPr>
            <a:r>
              <a:rPr lang="es" sz="16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https://codepen.io/mablen/pen/bZKPNB</a:t>
            </a:r>
            <a:endParaRPr>
              <a:solidFill>
                <a:srgbClr val="83AEFB"/>
              </a:solidFill>
              <a:latin typeface="DM Sans"/>
              <a:ea typeface="DM Sans"/>
              <a:cs typeface="DM Sans"/>
              <a:sym typeface="DM Sans"/>
            </a:endParaRPr>
          </a:p>
        </p:txBody>
      </p:sp>
      <p:grpSp>
        <p:nvGrpSpPr>
          <p:cNvPr id="718" name="Google Shape;718;p107"/>
          <p:cNvGrpSpPr/>
          <p:nvPr/>
        </p:nvGrpSpPr>
        <p:grpSpPr>
          <a:xfrm>
            <a:off x="1129567" y="1913620"/>
            <a:ext cx="4907200" cy="3771681"/>
            <a:chOff x="1092975" y="1480739"/>
            <a:chExt cx="3680400" cy="2828761"/>
          </a:xfrm>
        </p:grpSpPr>
        <p:sp>
          <p:nvSpPr>
            <p:cNvPr id="719" name="Google Shape;719;p107"/>
            <p:cNvSpPr txBox="1"/>
            <p:nvPr/>
          </p:nvSpPr>
          <p:spPr>
            <a:xfrm>
              <a:off x="1092975" y="1892700"/>
              <a:ext cx="3680400" cy="2416800"/>
            </a:xfrm>
            <a:prstGeom prst="rect">
              <a:avLst/>
            </a:prstGeom>
            <a:solidFill>
              <a:srgbClr val="F3F3F3"/>
            </a:solidFill>
            <a:ln>
              <a:noFill/>
            </a:ln>
          </p:spPr>
          <p:txBody>
            <a:bodyPr spcFirstLastPara="1" wrap="square" lIns="121900" tIns="121900" rIns="121900" bIns="121900" anchor="t" anchorCtr="0">
              <a:noAutofit/>
            </a:bodyPr>
            <a:lstStyle/>
            <a:p>
              <a:pPr>
                <a:buClr>
                  <a:schemeClr val="dk1"/>
                </a:buClr>
              </a:pPr>
              <a:r>
                <a:rPr lang="es" sz="1600">
                  <a:solidFill>
                    <a:schemeClr val="dk1"/>
                  </a:solidFill>
                  <a:latin typeface="DM Sans"/>
                  <a:ea typeface="DM Sans"/>
                  <a:cs typeface="DM Sans"/>
                  <a:sym typeface="DM Sans"/>
                </a:rPr>
                <a:t>.parallax {</a:t>
              </a:r>
              <a:endParaRPr sz="2400">
                <a:solidFill>
                  <a:schemeClr val="dk1"/>
                </a:solidFill>
                <a:latin typeface="DM Sans"/>
                <a:ea typeface="DM Sans"/>
                <a:cs typeface="DM Sans"/>
                <a:sym typeface="DM Sans"/>
              </a:endParaRPr>
            </a:p>
            <a:p>
              <a:pPr>
                <a:buClr>
                  <a:schemeClr val="dk1"/>
                </a:buClr>
              </a:pPr>
              <a:endParaRPr sz="16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background-image: url("/img/maxresdefault.jpg");</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height: 600px;</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background-attachment: fixed;</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background-position: center;</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background-repeat: no-repeat;</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background-size: cover;</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  margin-bottom:50px;</a:t>
              </a:r>
              <a:endParaRPr sz="2400">
                <a:solidFill>
                  <a:schemeClr val="dk1"/>
                </a:solidFill>
                <a:latin typeface="DM Sans"/>
                <a:ea typeface="DM Sans"/>
                <a:cs typeface="DM Sans"/>
                <a:sym typeface="DM Sans"/>
              </a:endParaRPr>
            </a:p>
            <a:p>
              <a:pPr>
                <a:buClr>
                  <a:schemeClr val="dk1"/>
                </a:buClr>
              </a:pPr>
              <a:r>
                <a:rPr lang="es" sz="1600">
                  <a:solidFill>
                    <a:schemeClr val="dk1"/>
                  </a:solidFill>
                  <a:latin typeface="DM Sans"/>
                  <a:ea typeface="DM Sans"/>
                  <a:cs typeface="DM Sans"/>
                  <a:sym typeface="DM Sans"/>
                </a:rPr>
                <a:t>}</a:t>
              </a:r>
              <a:endParaRPr sz="1733">
                <a:solidFill>
                  <a:srgbClr val="800000"/>
                </a:solidFill>
                <a:latin typeface="DM Sans"/>
                <a:ea typeface="DM Sans"/>
                <a:cs typeface="DM Sans"/>
                <a:sym typeface="DM Sans"/>
              </a:endParaRPr>
            </a:p>
            <a:p>
              <a:pPr>
                <a:buClr>
                  <a:srgbClr val="000000"/>
                </a:buClr>
                <a:buSzPts val="1400"/>
              </a:pPr>
              <a:endParaRPr sz="1867">
                <a:solidFill>
                  <a:srgbClr val="800000"/>
                </a:solidFill>
                <a:latin typeface="Consolas"/>
                <a:ea typeface="Consolas"/>
                <a:cs typeface="Consolas"/>
                <a:sym typeface="Consolas"/>
              </a:endParaRPr>
            </a:p>
          </p:txBody>
        </p:sp>
        <p:sp>
          <p:nvSpPr>
            <p:cNvPr id="720" name="Google Shape;720;p107"/>
            <p:cNvSpPr txBox="1"/>
            <p:nvPr/>
          </p:nvSpPr>
          <p:spPr>
            <a:xfrm>
              <a:off x="1126814" y="1480739"/>
              <a:ext cx="1130400" cy="445800"/>
            </a:xfrm>
            <a:prstGeom prst="rect">
              <a:avLst/>
            </a:prstGeom>
            <a:noFill/>
            <a:ln>
              <a:noFill/>
            </a:ln>
          </p:spPr>
          <p:txBody>
            <a:bodyPr spcFirstLastPara="1" wrap="square" lIns="121900" tIns="121900" rIns="121900" bIns="121900" anchor="t" anchorCtr="0">
              <a:noAutofit/>
            </a:bodyPr>
            <a:lstStyle/>
            <a:p>
              <a:pPr>
                <a:buClr>
                  <a:srgbClr val="000000"/>
                </a:buClr>
                <a:buSzPts val="2000"/>
              </a:pPr>
              <a:r>
                <a:rPr lang="es" sz="2667" b="1">
                  <a:solidFill>
                    <a:srgbClr val="000000"/>
                  </a:solidFill>
                  <a:latin typeface="DM Sans"/>
                  <a:ea typeface="DM Sans"/>
                  <a:cs typeface="DM Sans"/>
                  <a:sym typeface="DM Sans"/>
                </a:rPr>
                <a:t>CSS</a:t>
              </a:r>
              <a:endParaRPr sz="2667" b="1">
                <a:solidFill>
                  <a:srgbClr val="000000"/>
                </a:solidFill>
                <a:latin typeface="DM Sans"/>
                <a:ea typeface="DM Sans"/>
                <a:cs typeface="DM Sans"/>
                <a:sym typeface="DM Sans"/>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E2C85-442B-2B49-2694-9AE27C1B297C}"/>
            </a:ext>
          </a:extLst>
        </p:cNvPr>
        <p:cNvGrpSpPr/>
        <p:nvPr/>
      </p:nvGrpSpPr>
      <p:grpSpPr>
        <a:xfrm>
          <a:off x="0" y="0"/>
          <a:ext cx="0" cy="0"/>
          <a:chOff x="0" y="0"/>
          <a:chExt cx="0" cy="0"/>
        </a:xfrm>
      </p:grpSpPr>
      <p:sp>
        <p:nvSpPr>
          <p:cNvPr id="2" name="Google Shape;725;p108">
            <a:extLst>
              <a:ext uri="{FF2B5EF4-FFF2-40B4-BE49-F238E27FC236}">
                <a16:creationId xmlns:a16="http://schemas.microsoft.com/office/drawing/2014/main" id="{E7A17229-0ABE-948A-AE2A-03B743EC0DA0}"/>
              </a:ext>
            </a:extLst>
          </p:cNvPr>
          <p:cNvSpPr txBox="1"/>
          <p:nvPr/>
        </p:nvSpPr>
        <p:spPr>
          <a:xfrm>
            <a:off x="1873151" y="25885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chemeClr val="bg1"/>
                </a:solidFill>
                <a:effectLst>
                  <a:outerShdw blurRad="38100" dist="38100" dir="2700000" algn="tl">
                    <a:srgbClr val="000000">
                      <a:alpha val="43137"/>
                    </a:srgbClr>
                  </a:outerShdw>
                </a:effectLst>
                <a:latin typeface="DM Sans"/>
                <a:ea typeface="DM Sans"/>
                <a:cs typeface="DM Sans"/>
                <a:sym typeface="DM Sans"/>
              </a:rPr>
              <a:t>Unidades de medidas</a:t>
            </a:r>
            <a:endParaRPr sz="5333" b="1" dirty="0">
              <a:solidFill>
                <a:schemeClr val="bg1"/>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23258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Unidades de medida</a:t>
            </a:r>
            <a:endParaRPr sz="5333" b="1">
              <a:solidFill>
                <a:schemeClr val="dk1"/>
              </a:solidFill>
              <a:latin typeface="DM Sans"/>
              <a:ea typeface="DM Sans"/>
              <a:cs typeface="DM Sans"/>
              <a:sym typeface="DM Sans"/>
            </a:endParaRPr>
          </a:p>
        </p:txBody>
      </p:sp>
      <p:sp>
        <p:nvSpPr>
          <p:cNvPr id="731" name="Google Shape;731;p109"/>
          <p:cNvSpPr txBox="1"/>
          <p:nvPr/>
        </p:nvSpPr>
        <p:spPr>
          <a:xfrm>
            <a:off x="631133" y="2544233"/>
            <a:ext cx="5112800" cy="152088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b="1">
                <a:latin typeface="DM Sans"/>
                <a:ea typeface="DM Sans"/>
                <a:cs typeface="DM Sans"/>
                <a:sym typeface="DM Sans"/>
              </a:rPr>
              <a:t>Absolutas</a:t>
            </a:r>
            <a:endParaRPr b="1">
              <a:latin typeface="DM Sans"/>
              <a:ea typeface="DM Sans"/>
              <a:cs typeface="DM Sans"/>
              <a:sym typeface="DM Sans"/>
            </a:endParaRPr>
          </a:p>
          <a:p>
            <a:pPr marL="609585">
              <a:spcBef>
                <a:spcPts val="1333"/>
              </a:spcBef>
              <a:buClr>
                <a:schemeClr val="dk1"/>
              </a:buClr>
              <a:buSzPts val="1100"/>
            </a:pPr>
            <a:r>
              <a:rPr lang="es">
                <a:solidFill>
                  <a:srgbClr val="EA90FF"/>
                </a:solidFill>
                <a:latin typeface="DM Sans"/>
                <a:ea typeface="DM Sans"/>
                <a:cs typeface="DM Sans"/>
                <a:sym typeface="DM Sans"/>
              </a:rPr>
              <a:t>✓</a:t>
            </a:r>
            <a:r>
              <a:rPr lang="es">
                <a:latin typeface="DM Sans"/>
                <a:ea typeface="DM Sans"/>
                <a:cs typeface="DM Sans"/>
                <a:sym typeface="DM Sans"/>
              </a:rPr>
              <a:t> Px (pixels): es la unidad que usan las pantallas. </a:t>
            </a:r>
            <a:endParaRPr>
              <a:latin typeface="DM Sans"/>
              <a:ea typeface="DM Sans"/>
              <a:cs typeface="DM Sans"/>
              <a:sym typeface="DM Sans"/>
            </a:endParaRPr>
          </a:p>
          <a:p>
            <a:endParaRPr>
              <a:latin typeface="DM Sans"/>
              <a:ea typeface="DM Sans"/>
              <a:cs typeface="DM Sans"/>
              <a:sym typeface="DM Sans"/>
            </a:endParaRPr>
          </a:p>
        </p:txBody>
      </p:sp>
      <p:sp>
        <p:nvSpPr>
          <p:cNvPr id="732" name="Google Shape;732;p109"/>
          <p:cNvSpPr txBox="1"/>
          <p:nvPr/>
        </p:nvSpPr>
        <p:spPr>
          <a:xfrm>
            <a:off x="6036767" y="2544234"/>
            <a:ext cx="5112800" cy="285202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b="1">
                <a:latin typeface="DM Sans"/>
                <a:ea typeface="DM Sans"/>
                <a:cs typeface="DM Sans"/>
                <a:sym typeface="DM Sans"/>
              </a:rPr>
              <a:t>Relativas</a:t>
            </a:r>
            <a:endParaRPr b="1">
              <a:latin typeface="DM Sans"/>
              <a:ea typeface="DM Sans"/>
              <a:cs typeface="DM Sans"/>
              <a:sym typeface="DM Sans"/>
            </a:endParaRPr>
          </a:p>
          <a:p>
            <a:pPr marL="609585">
              <a:spcBef>
                <a:spcPts val="1333"/>
              </a:spcBef>
              <a:buClr>
                <a:schemeClr val="dk1"/>
              </a:buClr>
              <a:buSzPts val="1100"/>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a:latin typeface="DM Sans"/>
                <a:ea typeface="DM Sans"/>
                <a:cs typeface="DM Sans"/>
                <a:sym typeface="DM Sans"/>
              </a:rPr>
              <a:t>Rem: relativa a la configuración de tamaño de la raíz (etiqueta html). </a:t>
            </a:r>
            <a:endParaRPr>
              <a:latin typeface="DM Sans"/>
              <a:ea typeface="DM Sans"/>
              <a:cs typeface="DM Sans"/>
              <a:sym typeface="DM Sans"/>
            </a:endParaRPr>
          </a:p>
          <a:p>
            <a:pPr marL="609585">
              <a:spcBef>
                <a:spcPts val="1333"/>
              </a:spcBef>
              <a:buClr>
                <a:schemeClr val="dk1"/>
              </a:buClr>
              <a:buSzPts val="1100"/>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a:latin typeface="DM Sans"/>
                <a:ea typeface="DM Sans"/>
                <a:cs typeface="DM Sans"/>
                <a:sym typeface="DM Sans"/>
              </a:rPr>
              <a:t>Porcentaje: tomando en cuenta que 16px es 100%.</a:t>
            </a:r>
            <a:endParaRPr>
              <a:latin typeface="DM Sans"/>
              <a:ea typeface="DM Sans"/>
              <a:cs typeface="DM Sans"/>
              <a:sym typeface="DM Sans"/>
            </a:endParaRPr>
          </a:p>
          <a:p>
            <a:pPr marL="609585">
              <a:spcBef>
                <a:spcPts val="1333"/>
              </a:spcBef>
              <a:spcAft>
                <a:spcPts val="1333"/>
              </a:spcAft>
            </a:pPr>
            <a:r>
              <a:rPr lang="es">
                <a:solidFill>
                  <a:srgbClr val="EA90FF"/>
                </a:solidFill>
                <a:latin typeface="DM Sans"/>
                <a:ea typeface="DM Sans"/>
                <a:cs typeface="DM Sans"/>
                <a:sym typeface="DM Sans"/>
              </a:rPr>
              <a:t>✓</a:t>
            </a:r>
            <a:r>
              <a:rPr lang="es">
                <a:solidFill>
                  <a:schemeClr val="dk1"/>
                </a:solidFill>
                <a:latin typeface="DM Sans"/>
                <a:ea typeface="DM Sans"/>
                <a:cs typeface="DM Sans"/>
                <a:sym typeface="DM Sans"/>
              </a:rPr>
              <a:t> </a:t>
            </a:r>
            <a:r>
              <a:rPr lang="es">
                <a:latin typeface="DM Sans"/>
                <a:ea typeface="DM Sans"/>
                <a:cs typeface="DM Sans"/>
                <a:sym typeface="DM Sans"/>
              </a:rPr>
              <a:t>Viewport: se utilizan para layouts responsivos (más adelante).</a:t>
            </a:r>
            <a:endParaRPr>
              <a:latin typeface="DM Sans"/>
              <a:ea typeface="DM Sans"/>
              <a:cs typeface="DM Sans"/>
              <a:sym typeface="DM Sans"/>
            </a:endParaRPr>
          </a:p>
        </p:txBody>
      </p:sp>
      <p:sp>
        <p:nvSpPr>
          <p:cNvPr id="733" name="Google Shape;733;p109"/>
          <p:cNvSpPr txBox="1"/>
          <p:nvPr/>
        </p:nvSpPr>
        <p:spPr>
          <a:xfrm>
            <a:off x="736500" y="1746300"/>
            <a:ext cx="10282000" cy="648400"/>
          </a:xfrm>
          <a:prstGeom prst="rect">
            <a:avLst/>
          </a:prstGeom>
          <a:noFill/>
          <a:ln>
            <a:noFill/>
          </a:ln>
        </p:spPr>
        <p:txBody>
          <a:bodyPr spcFirstLastPara="1" wrap="square" lIns="121900" tIns="121900" rIns="121900" bIns="121900" anchor="t" anchorCtr="0">
            <a:noAutofit/>
          </a:bodyPr>
          <a:lstStyle/>
          <a:p>
            <a:pPr>
              <a:lnSpc>
                <a:spcPct val="150000"/>
              </a:lnSpc>
              <a:buClr>
                <a:srgbClr val="000000"/>
              </a:buClr>
              <a:buSzPts val="1700"/>
            </a:pPr>
            <a:r>
              <a:rPr lang="es">
                <a:solidFill>
                  <a:schemeClr val="dk1"/>
                </a:solidFill>
                <a:latin typeface="DM Sans"/>
                <a:ea typeface="DM Sans"/>
                <a:cs typeface="DM Sans"/>
                <a:sym typeface="DM Sans"/>
              </a:rPr>
              <a:t>Hay una amplia variedad de absolutas y relativas, pero nos centraremos en:</a:t>
            </a:r>
            <a:endParaRPr>
              <a:solidFill>
                <a:srgbClr val="000000"/>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Unidades de medida</a:t>
            </a:r>
            <a:endParaRPr sz="5333" b="1">
              <a:solidFill>
                <a:schemeClr val="dk1"/>
              </a:solidFill>
              <a:latin typeface="DM Sans"/>
              <a:ea typeface="DM Sans"/>
              <a:cs typeface="DM Sans"/>
              <a:sym typeface="DM Sans"/>
            </a:endParaRPr>
          </a:p>
        </p:txBody>
      </p:sp>
      <p:sp>
        <p:nvSpPr>
          <p:cNvPr id="739" name="Google Shape;739;p110"/>
          <p:cNvSpPr txBox="1"/>
          <p:nvPr/>
        </p:nvSpPr>
        <p:spPr>
          <a:xfrm>
            <a:off x="736500" y="1746300"/>
            <a:ext cx="10282000" cy="648400"/>
          </a:xfrm>
          <a:prstGeom prst="rect">
            <a:avLst/>
          </a:prstGeom>
          <a:noFill/>
          <a:ln>
            <a:noFill/>
          </a:ln>
        </p:spPr>
        <p:txBody>
          <a:bodyPr spcFirstLastPara="1" wrap="square" lIns="121900" tIns="121900" rIns="121900" bIns="121900" anchor="t" anchorCtr="0">
            <a:noAutofit/>
          </a:bodyPr>
          <a:lstStyle/>
          <a:p>
            <a:pPr>
              <a:lnSpc>
                <a:spcPct val="150000"/>
              </a:lnSpc>
              <a:buClr>
                <a:srgbClr val="000000"/>
              </a:buClr>
              <a:buSzPts val="1700"/>
            </a:pPr>
            <a:r>
              <a:rPr lang="es">
                <a:solidFill>
                  <a:schemeClr val="dk1"/>
                </a:solidFill>
                <a:latin typeface="DM Sans"/>
                <a:ea typeface="DM Sans"/>
                <a:cs typeface="DM Sans"/>
                <a:sym typeface="DM Sans"/>
              </a:rPr>
              <a:t>Ahora veamos qué medida es más conveniente para los textos.</a:t>
            </a:r>
            <a:endParaRPr>
              <a:solidFill>
                <a:srgbClr val="000000"/>
              </a:solidFill>
              <a:latin typeface="DM Sans"/>
              <a:ea typeface="DM Sans"/>
              <a:cs typeface="DM Sans"/>
              <a:sym typeface="DM Sans"/>
            </a:endParaRPr>
          </a:p>
        </p:txBody>
      </p:sp>
      <p:sp>
        <p:nvSpPr>
          <p:cNvPr id="740" name="Google Shape;740;p110"/>
          <p:cNvSpPr txBox="1"/>
          <p:nvPr/>
        </p:nvSpPr>
        <p:spPr>
          <a:xfrm>
            <a:off x="1141700" y="2645000"/>
            <a:ext cx="4707200" cy="2710000"/>
          </a:xfrm>
          <a:prstGeom prst="rect">
            <a:avLst/>
          </a:prstGeom>
          <a:solidFill>
            <a:srgbClr val="F3F3F3"/>
          </a:solidFill>
          <a:ln>
            <a:noFill/>
          </a:ln>
        </p:spPr>
        <p:txBody>
          <a:bodyPr spcFirstLastPara="1" wrap="square" lIns="121900" tIns="121900" rIns="121900" bIns="121900" anchor="t" anchorCtr="0">
            <a:noAutofit/>
          </a:bodyPr>
          <a:lstStyle/>
          <a:p>
            <a:pPr>
              <a:lnSpc>
                <a:spcPct val="150000"/>
              </a:lnSpc>
              <a:buClr>
                <a:srgbClr val="000000"/>
              </a:buClr>
              <a:buSzPts val="1400"/>
            </a:pPr>
            <a:r>
              <a:rPr lang="es" sz="1867">
                <a:solidFill>
                  <a:srgbClr val="800000"/>
                </a:solidFill>
                <a:latin typeface="Consolas"/>
                <a:ea typeface="Consolas"/>
                <a:cs typeface="Consolas"/>
                <a:sym typeface="Consolas"/>
              </a:rPr>
              <a:t>html</a:t>
            </a:r>
            <a:r>
              <a:rPr lang="es" sz="1867">
                <a:solidFill>
                  <a:schemeClr val="dk1"/>
                </a:solidFill>
                <a:latin typeface="Consolas"/>
                <a:ea typeface="Consolas"/>
                <a:cs typeface="Consolas"/>
                <a:sym typeface="Consolas"/>
              </a:rPr>
              <a:t> { </a:t>
            </a:r>
            <a:r>
              <a:rPr lang="es" sz="1867">
                <a:solidFill>
                  <a:srgbClr val="008000"/>
                </a:solidFill>
                <a:latin typeface="Consolas"/>
                <a:ea typeface="Consolas"/>
                <a:cs typeface="Consolas"/>
                <a:sym typeface="Consolas"/>
              </a:rPr>
              <a:t>/* etiqueta raíz */</a:t>
            </a:r>
            <a:endParaRPr sz="1867">
              <a:solidFill>
                <a:srgbClr val="008000"/>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font-size</a:t>
            </a:r>
            <a:r>
              <a:rPr lang="es" sz="1867">
                <a:solidFill>
                  <a:schemeClr val="dk1"/>
                </a:solidFill>
                <a:latin typeface="Consolas"/>
                <a:ea typeface="Consolas"/>
                <a:cs typeface="Consolas"/>
                <a:sym typeface="Consolas"/>
              </a:rPr>
              <a:t>: </a:t>
            </a:r>
            <a:r>
              <a:rPr lang="es" sz="1867">
                <a:solidFill>
                  <a:srgbClr val="09885A"/>
                </a:solidFill>
                <a:latin typeface="Consolas"/>
                <a:ea typeface="Consolas"/>
                <a:cs typeface="Consolas"/>
                <a:sym typeface="Consolas"/>
              </a:rPr>
              <a:t>62.5%</a:t>
            </a: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rgbClr val="800000"/>
                </a:solidFill>
                <a:latin typeface="Consolas"/>
                <a:ea typeface="Consolas"/>
                <a:cs typeface="Consolas"/>
                <a:sym typeface="Consolas"/>
              </a:rPr>
              <a:t>p</a:t>
            </a:r>
            <a:r>
              <a:rPr lang="es" sz="1867">
                <a:solidFill>
                  <a:schemeClr val="dk1"/>
                </a:solidFill>
                <a:latin typeface="Consolas"/>
                <a:ea typeface="Consolas"/>
                <a:cs typeface="Consolas"/>
                <a:sym typeface="Consolas"/>
              </a:rPr>
              <a:t> {</a:t>
            </a:r>
            <a:endParaRPr sz="1867">
              <a:solidFill>
                <a:schemeClr val="dk1"/>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   </a:t>
            </a:r>
            <a:r>
              <a:rPr lang="es" sz="1867">
                <a:solidFill>
                  <a:srgbClr val="FF0000"/>
                </a:solidFill>
                <a:latin typeface="Consolas"/>
                <a:ea typeface="Consolas"/>
                <a:cs typeface="Consolas"/>
                <a:sym typeface="Consolas"/>
              </a:rPr>
              <a:t>font-size</a:t>
            </a:r>
            <a:r>
              <a:rPr lang="es" sz="1867">
                <a:solidFill>
                  <a:schemeClr val="dk1"/>
                </a:solidFill>
                <a:latin typeface="Consolas"/>
                <a:ea typeface="Consolas"/>
                <a:cs typeface="Consolas"/>
                <a:sym typeface="Consolas"/>
              </a:rPr>
              <a:t>: </a:t>
            </a:r>
            <a:r>
              <a:rPr lang="es" sz="1867">
                <a:solidFill>
                  <a:srgbClr val="09885A"/>
                </a:solidFill>
                <a:latin typeface="Consolas"/>
                <a:ea typeface="Consolas"/>
                <a:cs typeface="Consolas"/>
                <a:sym typeface="Consolas"/>
              </a:rPr>
              <a:t>2rem</a:t>
            </a:r>
            <a:r>
              <a:rPr lang="es" sz="1867">
                <a:solidFill>
                  <a:schemeClr val="dk1"/>
                </a:solidFill>
                <a:latin typeface="Consolas"/>
                <a:ea typeface="Consolas"/>
                <a:cs typeface="Consolas"/>
                <a:sym typeface="Consolas"/>
              </a:rPr>
              <a:t>; </a:t>
            </a:r>
            <a:r>
              <a:rPr lang="es" sz="1867">
                <a:solidFill>
                  <a:srgbClr val="008000"/>
                </a:solidFill>
                <a:latin typeface="Consolas"/>
                <a:ea typeface="Consolas"/>
                <a:cs typeface="Consolas"/>
                <a:sym typeface="Consolas"/>
              </a:rPr>
              <a:t>/* 20px */</a:t>
            </a:r>
            <a:endParaRPr sz="1867">
              <a:solidFill>
                <a:srgbClr val="008000"/>
              </a:solidFill>
              <a:latin typeface="Consolas"/>
              <a:ea typeface="Consolas"/>
              <a:cs typeface="Consolas"/>
              <a:sym typeface="Consolas"/>
            </a:endParaRPr>
          </a:p>
          <a:p>
            <a:pPr>
              <a:lnSpc>
                <a:spcPct val="150000"/>
              </a:lnSpc>
              <a:buClr>
                <a:srgbClr val="000000"/>
              </a:buClr>
              <a:buSzPts val="1400"/>
            </a:pPr>
            <a:r>
              <a:rPr lang="es" sz="1867">
                <a:solidFill>
                  <a:schemeClr val="dk1"/>
                </a:solidFill>
                <a:latin typeface="Consolas"/>
                <a:ea typeface="Consolas"/>
                <a:cs typeface="Consolas"/>
                <a:sym typeface="Consolas"/>
              </a:rPr>
              <a:t>}</a:t>
            </a:r>
            <a:endParaRPr sz="1867">
              <a:solidFill>
                <a:schemeClr val="dk1"/>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a:p>
            <a:pPr>
              <a:lnSpc>
                <a:spcPct val="150000"/>
              </a:lnSpc>
              <a:buClr>
                <a:srgbClr val="000000"/>
              </a:buClr>
              <a:buSzPts val="1400"/>
            </a:pPr>
            <a:endParaRPr sz="1867">
              <a:solidFill>
                <a:srgbClr val="800000"/>
              </a:solidFill>
              <a:latin typeface="Consolas"/>
              <a:ea typeface="Consolas"/>
              <a:cs typeface="Consolas"/>
              <a:sym typeface="Consolas"/>
            </a:endParaRPr>
          </a:p>
        </p:txBody>
      </p:sp>
      <p:sp>
        <p:nvSpPr>
          <p:cNvPr id="741" name="Google Shape;741;p110"/>
          <p:cNvSpPr txBox="1"/>
          <p:nvPr/>
        </p:nvSpPr>
        <p:spPr>
          <a:xfrm>
            <a:off x="7364967" y="3214467"/>
            <a:ext cx="2524800" cy="1292814"/>
          </a:xfrm>
          <a:prstGeom prst="rect">
            <a:avLst/>
          </a:prstGeom>
          <a:noFill/>
          <a:ln>
            <a:noFill/>
          </a:ln>
        </p:spPr>
        <p:txBody>
          <a:bodyPr spcFirstLastPara="1" wrap="square" lIns="121900" tIns="121900" rIns="121900" bIns="121900" anchor="t" anchorCtr="0">
            <a:spAutoFit/>
          </a:bodyPr>
          <a:lstStyle/>
          <a:p>
            <a:r>
              <a:rPr lang="es" sz="2267" b="1">
                <a:latin typeface="DM Sans"/>
                <a:ea typeface="DM Sans"/>
                <a:cs typeface="DM Sans"/>
                <a:sym typeface="DM Sans"/>
              </a:rPr>
              <a:t>Texto simulando</a:t>
            </a:r>
            <a:endParaRPr sz="2267" b="1">
              <a:latin typeface="DM Sans"/>
              <a:ea typeface="DM Sans"/>
              <a:cs typeface="DM Sans"/>
              <a:sym typeface="DM Sans"/>
            </a:endParaRPr>
          </a:p>
          <a:p>
            <a:r>
              <a:rPr lang="es" sz="2267" b="1">
                <a:latin typeface="DM Sans"/>
                <a:ea typeface="DM Sans"/>
                <a:cs typeface="DM Sans"/>
                <a:sym typeface="DM Sans"/>
              </a:rPr>
              <a:t>20px</a:t>
            </a:r>
            <a:endParaRPr sz="2267" b="1">
              <a:latin typeface="DM Sans"/>
              <a:ea typeface="DM Sans"/>
              <a:cs typeface="DM Sans"/>
              <a:sym typeface="DM Sans"/>
            </a:endParaRPr>
          </a:p>
        </p:txBody>
      </p:sp>
      <p:sp>
        <p:nvSpPr>
          <p:cNvPr id="742" name="Google Shape;742;p110"/>
          <p:cNvSpPr txBox="1"/>
          <p:nvPr/>
        </p:nvSpPr>
        <p:spPr>
          <a:xfrm>
            <a:off x="1380533" y="5355000"/>
            <a:ext cx="9356000" cy="828800"/>
          </a:xfrm>
          <a:prstGeom prst="rect">
            <a:avLst/>
          </a:prstGeom>
          <a:solidFill>
            <a:srgbClr val="DEFC52"/>
          </a:solidFill>
          <a:ln>
            <a:noFill/>
          </a:ln>
        </p:spPr>
        <p:txBody>
          <a:bodyPr spcFirstLastPara="1" wrap="square" lIns="121900" tIns="121900" rIns="121900" bIns="121900" anchor="t" anchorCtr="0">
            <a:noAutofit/>
          </a:bodyPr>
          <a:lstStyle/>
          <a:p>
            <a:pPr>
              <a:buClr>
                <a:srgbClr val="000000"/>
              </a:buClr>
              <a:buSzPts val="1400"/>
            </a:pPr>
            <a:r>
              <a:rPr lang="es" sz="1867">
                <a:solidFill>
                  <a:srgbClr val="000000"/>
                </a:solidFill>
                <a:latin typeface="DM Sans"/>
                <a:ea typeface="DM Sans"/>
                <a:cs typeface="DM Sans"/>
                <a:sym typeface="DM Sans"/>
              </a:rPr>
              <a:t>62.5%, hace que en vez de que 16px sea el valor a tomar en cuenta para calcular las unidades relativas, se use 10px.</a:t>
            </a:r>
            <a:endParaRPr sz="1867">
              <a:solidFill>
                <a:srgbClr val="000000"/>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3F6C4B2-B8EE-F38F-C7AC-DC959F041BD4}"/>
              </a:ext>
            </a:extLst>
          </p:cNvPr>
          <p:cNvSpPr/>
          <p:nvPr/>
        </p:nvSpPr>
        <p:spPr>
          <a:xfrm>
            <a:off x="0" y="0"/>
            <a:ext cx="5723367" cy="7086600"/>
          </a:xfrm>
          <a:prstGeom prst="rect">
            <a:avLst/>
          </a:prstGeom>
          <a:solidFill>
            <a:srgbClr val="5A47DC"/>
          </a:solidFill>
        </p:spPr>
        <p:style>
          <a:lnRef idx="2">
            <a:schemeClr val="accent1">
              <a:shade val="15000"/>
            </a:schemeClr>
          </a:lnRef>
          <a:fillRef idx="1">
            <a:schemeClr val="accent1"/>
          </a:fillRef>
          <a:effectRef idx="0">
            <a:schemeClr val="accent1"/>
          </a:effectRef>
          <a:fontRef idx="minor">
            <a:schemeClr val="lt1"/>
          </a:fontRef>
        </p:style>
        <p:txBody>
          <a:bodyPr lIns="432000" rIns="684000" rtlCol="0" anchor="ctr"/>
          <a:lstStyle/>
          <a:p>
            <a:pPr algn="ctr">
              <a:lnSpc>
                <a:spcPts val="3110"/>
              </a:lnSpc>
            </a:pPr>
            <a:endParaRPr lang="es-ES_tradnl" sz="2800" b="1" dirty="0">
              <a:solidFill>
                <a:schemeClr val="bg1"/>
              </a:solidFill>
              <a:latin typeface="Calibri" panose="020F0502020204030204" pitchFamily="34" charset="0"/>
              <a:ea typeface="Arimo" pitchFamily="34" charset="-122"/>
              <a:cs typeface="Calibri" panose="020F0502020204030204" pitchFamily="34" charset="0"/>
            </a:endParaRPr>
          </a:p>
          <a:p>
            <a:pPr algn="ctr">
              <a:lnSpc>
                <a:spcPts val="3110"/>
              </a:lnSpc>
            </a:pPr>
            <a:endParaRPr lang="es-ES_tradnl" sz="2800" b="1" dirty="0">
              <a:solidFill>
                <a:schemeClr val="bg1"/>
              </a:solidFill>
              <a:latin typeface="Calibri" panose="020F0502020204030204" pitchFamily="34" charset="0"/>
              <a:ea typeface="Arimo" pitchFamily="34" charset="-122"/>
              <a:cs typeface="Calibri" panose="020F0502020204030204" pitchFamily="34" charset="0"/>
            </a:endParaRPr>
          </a:p>
          <a:p>
            <a:pPr algn="ctr">
              <a:lnSpc>
                <a:spcPts val="3110"/>
              </a:lnSpc>
            </a:pPr>
            <a:endParaRPr lang="es-ES_tradnl" sz="2800" b="1" dirty="0">
              <a:solidFill>
                <a:schemeClr val="bg1"/>
              </a:solidFill>
              <a:latin typeface="Calibri" panose="020F0502020204030204" pitchFamily="34" charset="0"/>
              <a:cs typeface="Calibri" panose="020F0502020204030204" pitchFamily="34" charset="0"/>
            </a:endParaRPr>
          </a:p>
          <a:p>
            <a:pPr algn="ctr"/>
            <a:endParaRPr lang="es-ES_tradnl" dirty="0"/>
          </a:p>
        </p:txBody>
      </p:sp>
    </p:spTree>
    <p:extLst>
      <p:ext uri="{BB962C8B-B14F-4D97-AF65-F5344CB8AC3E}">
        <p14:creationId xmlns:p14="http://schemas.microsoft.com/office/powerpoint/2010/main" val="4067185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3F6C4B2-B8EE-F38F-C7AC-DC959F041BD4}"/>
              </a:ext>
            </a:extLst>
          </p:cNvPr>
          <p:cNvSpPr/>
          <p:nvPr/>
        </p:nvSpPr>
        <p:spPr>
          <a:xfrm>
            <a:off x="0" y="0"/>
            <a:ext cx="5417127" cy="6858000"/>
          </a:xfrm>
          <a:prstGeom prst="rect">
            <a:avLst/>
          </a:prstGeom>
          <a:solidFill>
            <a:srgbClr val="A6F4F9"/>
          </a:solidFill>
          <a:ln>
            <a:noFill/>
          </a:ln>
        </p:spPr>
        <p:style>
          <a:lnRef idx="2">
            <a:schemeClr val="accent1">
              <a:shade val="15000"/>
            </a:schemeClr>
          </a:lnRef>
          <a:fillRef idx="1">
            <a:schemeClr val="accent1"/>
          </a:fillRef>
          <a:effectRef idx="0">
            <a:schemeClr val="accent1"/>
          </a:effectRef>
          <a:fontRef idx="minor">
            <a:schemeClr val="lt1"/>
          </a:fontRef>
        </p:style>
        <p:txBody>
          <a:bodyPr lIns="827999" tIns="216000" rIns="684000" rtlCol="0" anchor="ctr"/>
          <a:lstStyle/>
          <a:p>
            <a:pPr algn="ctr">
              <a:lnSpc>
                <a:spcPts val="3110"/>
              </a:lnSpc>
            </a:pPr>
            <a:endParaRPr lang="es-ES_tradnl" sz="2800" b="1" dirty="0">
              <a:solidFill>
                <a:schemeClr val="bg1"/>
              </a:solidFill>
              <a:latin typeface="Calibri" panose="020F0502020204030204" pitchFamily="34" charset="0"/>
              <a:ea typeface="Arimo" pitchFamily="34" charset="-122"/>
              <a:cs typeface="Calibri" panose="020F0502020204030204" pitchFamily="34" charset="0"/>
            </a:endParaRPr>
          </a:p>
          <a:p>
            <a:pPr algn="ctr">
              <a:lnSpc>
                <a:spcPts val="3110"/>
              </a:lnSpc>
            </a:pPr>
            <a:endParaRPr lang="es-ES_tradnl" sz="2800" b="1" dirty="0">
              <a:solidFill>
                <a:schemeClr val="bg1"/>
              </a:solidFill>
              <a:latin typeface="Calibri" panose="020F0502020204030204" pitchFamily="34" charset="0"/>
              <a:ea typeface="Arimo" pitchFamily="34" charset="-122"/>
              <a:cs typeface="Calibri" panose="020F0502020204030204" pitchFamily="34" charset="0"/>
            </a:endParaRPr>
          </a:p>
          <a:p>
            <a:pPr algn="ctr">
              <a:lnSpc>
                <a:spcPts val="3110"/>
              </a:lnSpc>
            </a:pPr>
            <a:endParaRPr lang="es-ES_tradnl" sz="2800" b="1" dirty="0">
              <a:solidFill>
                <a:schemeClr val="bg1"/>
              </a:solidFill>
              <a:latin typeface="Calibri" panose="020F0502020204030204" pitchFamily="34" charset="0"/>
              <a:ea typeface="Arimo" pitchFamily="34" charset="-122"/>
              <a:cs typeface="Calibri" panose="020F0502020204030204" pitchFamily="34" charset="0"/>
            </a:endParaRPr>
          </a:p>
          <a:p>
            <a:pPr algn="ctr"/>
            <a:endParaRPr lang="es-ES_tradnl" dirty="0"/>
          </a:p>
        </p:txBody>
      </p:sp>
    </p:spTree>
    <p:extLst>
      <p:ext uri="{BB962C8B-B14F-4D97-AF65-F5344CB8AC3E}">
        <p14:creationId xmlns:p14="http://schemas.microsoft.com/office/powerpoint/2010/main" val="144345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36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15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99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DE3F8DF-B5E8-E557-DA52-0AA268FA2BE7}"/>
            </a:ext>
          </a:extLst>
        </p:cNvPr>
        <p:cNvGrpSpPr/>
        <p:nvPr/>
      </p:nvGrpSpPr>
      <p:grpSpPr>
        <a:xfrm>
          <a:off x="0" y="0"/>
          <a:ext cx="0" cy="0"/>
          <a:chOff x="0" y="0"/>
          <a:chExt cx="0" cy="0"/>
        </a:xfrm>
      </p:grpSpPr>
      <p:sp>
        <p:nvSpPr>
          <p:cNvPr id="3" name="Google Shape;251;p53">
            <a:extLst>
              <a:ext uri="{FF2B5EF4-FFF2-40B4-BE49-F238E27FC236}">
                <a16:creationId xmlns:a16="http://schemas.microsoft.com/office/drawing/2014/main" id="{0CC49D64-14D8-C801-33A5-6ABA8CA6405D}"/>
              </a:ext>
            </a:extLst>
          </p:cNvPr>
          <p:cNvSpPr txBox="1"/>
          <p:nvPr/>
        </p:nvSpPr>
        <p:spPr>
          <a:xfrm>
            <a:off x="4343400" y="2936609"/>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dirty="0">
                <a:solidFill>
                  <a:srgbClr val="83AEFB"/>
                </a:solidFill>
                <a:effectLst>
                  <a:outerShdw blurRad="38100" dist="38100" dir="2700000" algn="tl">
                    <a:srgbClr val="000000">
                      <a:alpha val="43137"/>
                    </a:srgbClr>
                  </a:outerShdw>
                </a:effectLst>
                <a:latin typeface="DM Sans"/>
                <a:ea typeface="DM Sans"/>
                <a:cs typeface="DM Sans"/>
                <a:sym typeface="DM Sans"/>
              </a:rPr>
              <a:t>Padres </a:t>
            </a:r>
            <a:r>
              <a:rPr lang="es" sz="5333" b="1" dirty="0">
                <a:solidFill>
                  <a:schemeClr val="lt1"/>
                </a:solidFill>
                <a:effectLst>
                  <a:outerShdw blurRad="38100" dist="38100" dir="2700000" algn="tl">
                    <a:srgbClr val="000000">
                      <a:alpha val="43137"/>
                    </a:srgbClr>
                  </a:outerShdw>
                </a:effectLst>
                <a:latin typeface="DM Sans"/>
                <a:ea typeface="DM Sans"/>
                <a:cs typeface="DM Sans"/>
                <a:sym typeface="DM Sans"/>
              </a:rPr>
              <a:t>e</a:t>
            </a:r>
            <a:r>
              <a:rPr lang="es" sz="5333" b="1" dirty="0">
                <a:solidFill>
                  <a:srgbClr val="83AEFB"/>
                </a:solidFill>
                <a:effectLst>
                  <a:outerShdw blurRad="38100" dist="38100" dir="2700000" algn="tl">
                    <a:srgbClr val="000000">
                      <a:alpha val="43137"/>
                    </a:srgbClr>
                  </a:outerShdw>
                </a:effectLst>
                <a:latin typeface="DM Sans"/>
                <a:ea typeface="DM Sans"/>
                <a:cs typeface="DM Sans"/>
                <a:sym typeface="DM Sans"/>
              </a:rPr>
              <a:t> hijos</a:t>
            </a:r>
            <a:endParaRPr sz="5333" b="1" dirty="0">
              <a:solidFill>
                <a:srgbClr val="83AEFB"/>
              </a:solidFill>
              <a:effectLst>
                <a:outerShdw blurRad="38100" dist="38100" dir="2700000" algn="tl">
                  <a:srgbClr val="000000">
                    <a:alpha val="43137"/>
                  </a:srgbClr>
                </a:outerShdw>
              </a:effectLst>
              <a:latin typeface="DM Sans"/>
              <a:ea typeface="DM Sans"/>
              <a:cs typeface="DM Sans"/>
              <a:sym typeface="DM Sans"/>
            </a:endParaRPr>
          </a:p>
        </p:txBody>
      </p:sp>
    </p:spTree>
    <p:extLst>
      <p:ext uri="{BB962C8B-B14F-4D97-AF65-F5344CB8AC3E}">
        <p14:creationId xmlns:p14="http://schemas.microsoft.com/office/powerpoint/2010/main" val="66093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4"/>
          <p:cNvSpPr txBox="1"/>
          <p:nvPr/>
        </p:nvSpPr>
        <p:spPr>
          <a:xfrm>
            <a:off x="501067" y="1063900"/>
            <a:ext cx="630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Padres e hijos</a:t>
            </a:r>
            <a:endParaRPr sz="5333" b="1">
              <a:solidFill>
                <a:schemeClr val="dk1"/>
              </a:solidFill>
              <a:latin typeface="DM Sans"/>
              <a:ea typeface="DM Sans"/>
              <a:cs typeface="DM Sans"/>
              <a:sym typeface="DM Sans"/>
            </a:endParaRPr>
          </a:p>
        </p:txBody>
      </p:sp>
      <p:sp>
        <p:nvSpPr>
          <p:cNvPr id="257" name="Google Shape;257;p54"/>
          <p:cNvSpPr txBox="1"/>
          <p:nvPr/>
        </p:nvSpPr>
        <p:spPr>
          <a:xfrm>
            <a:off x="670967" y="2305501"/>
            <a:ext cx="3768800" cy="279457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900"/>
            </a:pPr>
            <a:r>
              <a:rPr lang="es">
                <a:solidFill>
                  <a:schemeClr val="dk1"/>
                </a:solidFill>
                <a:latin typeface="DM Sans"/>
                <a:ea typeface="DM Sans"/>
                <a:cs typeface="DM Sans"/>
                <a:sym typeface="DM Sans"/>
              </a:rPr>
              <a:t>Cuando tienes </a:t>
            </a:r>
            <a:r>
              <a:rPr lang="es">
                <a:solidFill>
                  <a:schemeClr val="dk1"/>
                </a:solidFill>
                <a:highlight>
                  <a:srgbClr val="EAFF6A"/>
                </a:highlight>
                <a:latin typeface="DM Sans"/>
                <a:ea typeface="DM Sans"/>
                <a:cs typeface="DM Sans"/>
                <a:sym typeface="DM Sans"/>
              </a:rPr>
              <a:t>una etiqueta “dentro” de otra</a:t>
            </a:r>
            <a:r>
              <a:rPr lang="es">
                <a:solidFill>
                  <a:schemeClr val="dk1"/>
                </a:solidFill>
                <a:latin typeface="DM Sans"/>
                <a:ea typeface="DM Sans"/>
                <a:cs typeface="DM Sans"/>
                <a:sym typeface="DM Sans"/>
              </a:rPr>
              <a:t>, lo que haces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es aplicar el concepto de </a:t>
            </a:r>
            <a:r>
              <a:rPr lang="es">
                <a:solidFill>
                  <a:schemeClr val="dk1"/>
                </a:solidFill>
                <a:highlight>
                  <a:srgbClr val="EAFF6A"/>
                </a:highlight>
                <a:latin typeface="DM Sans"/>
                <a:ea typeface="DM Sans"/>
                <a:cs typeface="DM Sans"/>
                <a:sym typeface="DM Sans"/>
              </a:rPr>
              <a:t>padres e hijos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lnSpc>
                <a:spcPct val="115000"/>
              </a:lnSpc>
              <a:buClr>
                <a:schemeClr val="dk1"/>
              </a:buClr>
              <a:buSzPts val="1900"/>
            </a:pPr>
            <a:endParaRPr>
              <a:solidFill>
                <a:schemeClr val="dk1"/>
              </a:solidFill>
              <a:latin typeface="DM Sans"/>
              <a:ea typeface="DM Sans"/>
              <a:cs typeface="DM Sans"/>
              <a:sym typeface="DM Sans"/>
            </a:endParaRPr>
          </a:p>
          <a:p>
            <a:pPr>
              <a:lnSpc>
                <a:spcPct val="115000"/>
              </a:lnSpc>
              <a:buClr>
                <a:schemeClr val="dk1"/>
              </a:buClr>
              <a:buSzPts val="1900"/>
            </a:pPr>
            <a:r>
              <a:rPr lang="es">
                <a:solidFill>
                  <a:schemeClr val="dk1"/>
                </a:solidFill>
                <a:latin typeface="DM Sans"/>
                <a:ea typeface="DM Sans"/>
                <a:cs typeface="DM Sans"/>
                <a:sym typeface="DM Sans"/>
              </a:rPr>
              <a:t>En este caso, </a:t>
            </a:r>
            <a:r>
              <a:rPr lang="es" b="1">
                <a:solidFill>
                  <a:schemeClr val="dk1"/>
                </a:solidFill>
                <a:latin typeface="DM Sans"/>
                <a:ea typeface="DM Sans"/>
                <a:cs typeface="DM Sans"/>
                <a:sym typeface="DM Sans"/>
              </a:rPr>
              <a:t>section </a:t>
            </a:r>
            <a:r>
              <a:rPr lang="es">
                <a:solidFill>
                  <a:schemeClr val="dk1"/>
                </a:solidFill>
                <a:latin typeface="DM Sans"/>
                <a:ea typeface="DM Sans"/>
                <a:cs typeface="DM Sans"/>
                <a:sym typeface="DM Sans"/>
              </a:rPr>
              <a:t>es padre de </a:t>
            </a:r>
            <a:r>
              <a:rPr lang="es" b="1">
                <a:solidFill>
                  <a:schemeClr val="dk1"/>
                </a:solidFill>
                <a:latin typeface="DM Sans"/>
                <a:ea typeface="DM Sans"/>
                <a:cs typeface="DM Sans"/>
                <a:sym typeface="DM Sans"/>
              </a:rPr>
              <a:t>article </a:t>
            </a:r>
            <a:r>
              <a:rPr lang="es">
                <a:solidFill>
                  <a:schemeClr val="dk1"/>
                </a:solidFill>
                <a:latin typeface="DM Sans"/>
                <a:ea typeface="DM Sans"/>
                <a:cs typeface="DM Sans"/>
                <a:sym typeface="DM Sans"/>
              </a:rPr>
              <a:t>y, a su vez, </a:t>
            </a:r>
            <a:r>
              <a:rPr lang="es" b="1">
                <a:solidFill>
                  <a:schemeClr val="dk1"/>
                </a:solidFill>
                <a:latin typeface="DM Sans"/>
                <a:ea typeface="DM Sans"/>
                <a:cs typeface="DM Sans"/>
                <a:sym typeface="DM Sans"/>
              </a:rPr>
              <a:t>article </a:t>
            </a:r>
            <a:r>
              <a:rPr lang="es">
                <a:solidFill>
                  <a:schemeClr val="dk1"/>
                </a:solidFill>
                <a:latin typeface="DM Sans"/>
                <a:ea typeface="DM Sans"/>
                <a:cs typeface="DM Sans"/>
                <a:sym typeface="DM Sans"/>
              </a:rPr>
              <a:t>es padre del </a:t>
            </a:r>
            <a:r>
              <a:rPr lang="es" b="1">
                <a:solidFill>
                  <a:schemeClr val="dk1"/>
                </a:solidFill>
                <a:latin typeface="DM Sans"/>
                <a:ea typeface="DM Sans"/>
                <a:cs typeface="DM Sans"/>
                <a:sym typeface="DM Sans"/>
              </a:rPr>
              <a:t>h2</a:t>
            </a:r>
            <a:r>
              <a:rPr lang="es">
                <a:solidFill>
                  <a:schemeClr val="dk1"/>
                </a:solidFill>
                <a:latin typeface="DM Sans"/>
                <a:ea typeface="DM Sans"/>
                <a:cs typeface="DM Sans"/>
                <a:sym typeface="DM Sans"/>
              </a:rPr>
              <a:t> y del </a:t>
            </a:r>
            <a:r>
              <a:rPr lang="es" b="1">
                <a:solidFill>
                  <a:schemeClr val="dk1"/>
                </a:solidFill>
                <a:latin typeface="DM Sans"/>
                <a:ea typeface="DM Sans"/>
                <a:cs typeface="DM Sans"/>
                <a:sym typeface="DM Sans"/>
              </a:rPr>
              <a:t>p</a:t>
            </a:r>
            <a:r>
              <a:rPr lang="es">
                <a:solidFill>
                  <a:schemeClr val="dk1"/>
                </a:solidFill>
                <a:latin typeface="DM Sans"/>
                <a:ea typeface="DM Sans"/>
                <a:cs typeface="DM Sans"/>
                <a:sym typeface="DM Sans"/>
              </a:rPr>
              <a:t>.</a:t>
            </a:r>
            <a:endParaRPr>
              <a:latin typeface="DM Sans"/>
              <a:ea typeface="DM Sans"/>
              <a:cs typeface="DM Sans"/>
              <a:sym typeface="DM Sans"/>
            </a:endParaRPr>
          </a:p>
        </p:txBody>
      </p:sp>
      <p:graphicFrame>
        <p:nvGraphicFramePr>
          <p:cNvPr id="258" name="Google Shape;258;p54"/>
          <p:cNvGraphicFramePr/>
          <p:nvPr/>
        </p:nvGraphicFramePr>
        <p:xfrm>
          <a:off x="5938234" y="1298302"/>
          <a:ext cx="5673033" cy="4404133"/>
        </p:xfrm>
        <a:graphic>
          <a:graphicData uri="http://schemas.openxmlformats.org/drawingml/2006/table">
            <a:tbl>
              <a:tblPr>
                <a:noFill/>
              </a:tblPr>
              <a:tblGrid>
                <a:gridCol w="5673033">
                  <a:extLst>
                    <a:ext uri="{9D8B030D-6E8A-4147-A177-3AD203B41FA5}">
                      <a16:colId xmlns:a16="http://schemas.microsoft.com/office/drawing/2014/main" val="20000"/>
                    </a:ext>
                  </a:extLst>
                </a:gridCol>
              </a:tblGrid>
              <a:tr h="4404133">
                <a:tc>
                  <a:txBody>
                    <a:bodyPr/>
                    <a:lstStyle/>
                    <a:p>
                      <a:pPr marL="0" marR="0" lvl="0" indent="0" algn="l" rtl="0">
                        <a:lnSpc>
                          <a:spcPct val="100000"/>
                        </a:lnSpc>
                        <a:spcBef>
                          <a:spcPts val="0"/>
                        </a:spcBef>
                        <a:spcAft>
                          <a:spcPts val="0"/>
                        </a:spcAft>
                        <a:buClr>
                          <a:schemeClr val="dk1"/>
                        </a:buClr>
                        <a:buSzPts val="1100"/>
                        <a:buFont typeface="Arial"/>
                        <a:buNone/>
                      </a:pPr>
                      <a:r>
                        <a:rPr lang="es" sz="1700" u="none" strike="noStrike" cap="none">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section</a:t>
                      </a:r>
                      <a:r>
                        <a:rPr lang="es" sz="1700">
                          <a:solidFill>
                            <a:srgbClr val="D9D9D9"/>
                          </a:solidFill>
                          <a:latin typeface="Consolas"/>
                          <a:ea typeface="Consolas"/>
                          <a:cs typeface="Consolas"/>
                          <a:sym typeface="Consolas"/>
                        </a:rPr>
                        <a:t>&gt;</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article</a:t>
                      </a:r>
                      <a:r>
                        <a:rPr lang="es" sz="1700">
                          <a:solidFill>
                            <a:srgbClr val="D9D9D9"/>
                          </a:solidFill>
                          <a:latin typeface="Consolas"/>
                          <a:ea typeface="Consolas"/>
                          <a:cs typeface="Consolas"/>
                          <a:sym typeface="Consolas"/>
                        </a:rPr>
                        <a:t>&gt;</a:t>
                      </a:r>
                      <a:r>
                        <a:rPr lang="es" sz="1700" u="none" strike="noStrike" cap="none">
                          <a:solidFill>
                            <a:srgbClr val="D9D9D9"/>
                          </a:solidFill>
                          <a:latin typeface="Consolas"/>
                          <a:ea typeface="Consolas"/>
                          <a:cs typeface="Consolas"/>
                          <a:sym typeface="Consolas"/>
                        </a:rPr>
                        <a:t> </a:t>
                      </a:r>
                      <a:endParaRPr sz="1700" u="none" strike="noStrike" cap="none">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h2</a:t>
                      </a:r>
                      <a:r>
                        <a:rPr lang="es" sz="1700">
                          <a:solidFill>
                            <a:srgbClr val="D9D9D9"/>
                          </a:solidFill>
                          <a:latin typeface="Consolas"/>
                          <a:ea typeface="Consolas"/>
                          <a:cs typeface="Consolas"/>
                          <a:sym typeface="Consolas"/>
                        </a:rPr>
                        <a:t>&gt; Título &lt;/</a:t>
                      </a:r>
                      <a:r>
                        <a:rPr lang="es" sz="1700">
                          <a:solidFill>
                            <a:srgbClr val="E06666"/>
                          </a:solidFill>
                          <a:latin typeface="Consolas"/>
                          <a:ea typeface="Consolas"/>
                          <a:cs typeface="Consolas"/>
                          <a:sym typeface="Consolas"/>
                        </a:rPr>
                        <a:t>h2</a:t>
                      </a:r>
                      <a:r>
                        <a:rPr lang="es" sz="1700">
                          <a:solidFill>
                            <a:srgbClr val="D9D9D9"/>
                          </a:solidFill>
                          <a:latin typeface="Consolas"/>
                          <a:ea typeface="Consolas"/>
                          <a:cs typeface="Consolas"/>
                          <a:sym typeface="Consolas"/>
                        </a:rPr>
                        <a:t>&gt;</a:t>
                      </a:r>
                      <a:endParaRPr sz="1700">
                        <a:solidFill>
                          <a:srgbClr val="D9D9D9"/>
                        </a:solidFill>
                        <a:latin typeface="Consolas"/>
                        <a:ea typeface="Consolas"/>
                        <a:cs typeface="Consolas"/>
                        <a:sym typeface="Consolas"/>
                      </a:endParaRPr>
                    </a:p>
                    <a:p>
                      <a:pPr marL="126000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p</a:t>
                      </a:r>
                      <a:r>
                        <a:rPr lang="es" sz="170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700">
                          <a:solidFill>
                            <a:srgbClr val="D9D9D9"/>
                          </a:solidFill>
                          <a:latin typeface="Consolas"/>
                          <a:ea typeface="Consolas"/>
                          <a:cs typeface="Consolas"/>
                          <a:sym typeface="Consolas"/>
                        </a:rPr>
                      </a:b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p</a:t>
                      </a:r>
                      <a:r>
                        <a:rPr lang="es" sz="1700">
                          <a:solidFill>
                            <a:srgbClr val="D9D9D9"/>
                          </a:solidFill>
                          <a:latin typeface="Consolas"/>
                          <a:ea typeface="Consolas"/>
                          <a:cs typeface="Consolas"/>
                          <a:sym typeface="Consolas"/>
                        </a:rPr>
                        <a:t>&gt; </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         &lt;</a:t>
                      </a:r>
                      <a:r>
                        <a:rPr lang="es" sz="1700">
                          <a:solidFill>
                            <a:srgbClr val="E06666"/>
                          </a:solidFill>
                          <a:latin typeface="Consolas"/>
                          <a:ea typeface="Consolas"/>
                          <a:cs typeface="Consolas"/>
                          <a:sym typeface="Consolas"/>
                        </a:rPr>
                        <a:t>article</a:t>
                      </a:r>
                      <a:r>
                        <a:rPr lang="es" sz="1700">
                          <a:solidFill>
                            <a:srgbClr val="D9D9D9"/>
                          </a:solidFill>
                          <a:latin typeface="Consolas"/>
                          <a:ea typeface="Consolas"/>
                          <a:cs typeface="Consolas"/>
                          <a:sym typeface="Consolas"/>
                        </a:rPr>
                        <a:t>&gt; </a:t>
                      </a:r>
                      <a:endParaRPr sz="17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700">
                          <a:solidFill>
                            <a:srgbClr val="D9D9D9"/>
                          </a:solidFill>
                          <a:latin typeface="Consolas"/>
                          <a:ea typeface="Consolas"/>
                          <a:cs typeface="Consolas"/>
                          <a:sym typeface="Consolas"/>
                        </a:rPr>
                        <a:t>&lt;</a:t>
                      </a:r>
                      <a:r>
                        <a:rPr lang="es" sz="1700">
                          <a:solidFill>
                            <a:srgbClr val="E06666"/>
                          </a:solidFill>
                          <a:latin typeface="Consolas"/>
                          <a:ea typeface="Consolas"/>
                          <a:cs typeface="Consolas"/>
                          <a:sym typeface="Consolas"/>
                        </a:rPr>
                        <a:t>section</a:t>
                      </a:r>
                      <a:r>
                        <a:rPr lang="es" sz="1700">
                          <a:solidFill>
                            <a:srgbClr val="D9D9D9"/>
                          </a:solidFill>
                          <a:latin typeface="Consolas"/>
                          <a:ea typeface="Consolas"/>
                          <a:cs typeface="Consolas"/>
                          <a:sym typeface="Consolas"/>
                        </a:rPr>
                        <a:t>&gt; </a:t>
                      </a:r>
                      <a:r>
                        <a:rPr lang="es" sz="2100">
                          <a:solidFill>
                            <a:srgbClr val="D9D9D9"/>
                          </a:solidFill>
                          <a:latin typeface="Consolas"/>
                          <a:ea typeface="Consolas"/>
                          <a:cs typeface="Consolas"/>
                          <a:sym typeface="Consolas"/>
                        </a:rPr>
                        <a:t> </a:t>
                      </a:r>
                      <a:r>
                        <a:rPr lang="es" sz="2400">
                          <a:solidFill>
                            <a:srgbClr val="D9D9D9"/>
                          </a:solidFill>
                          <a:latin typeface="Consolas"/>
                          <a:ea typeface="Consolas"/>
                          <a:cs typeface="Consolas"/>
                          <a:sym typeface="Consolas"/>
                        </a:rPr>
                        <a:t> </a:t>
                      </a:r>
                      <a:r>
                        <a:rPr lang="es" sz="2400">
                          <a:solidFill>
                            <a:srgbClr val="D9D9D9"/>
                          </a:solidFill>
                          <a:latin typeface="Courier New"/>
                          <a:ea typeface="Courier New"/>
                          <a:cs typeface="Courier New"/>
                          <a:sym typeface="Courier New"/>
                        </a:rPr>
                        <a:t> </a:t>
                      </a:r>
                      <a:endParaRPr sz="2400" u="none" strike="noStrike" cap="none">
                        <a:solidFill>
                          <a:srgbClr val="D9D9D9"/>
                        </a:solidFill>
                        <a:latin typeface="Courier New"/>
                        <a:ea typeface="Courier New"/>
                        <a:cs typeface="Courier New"/>
                        <a:sym typeface="Courier New"/>
                      </a:endParaRPr>
                    </a:p>
                  </a:txBody>
                  <a:tcPr marL="84667" marR="84667" marT="84667" marB="84667">
                    <a:solidFill>
                      <a:srgbClr val="0C343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Padres e hijos</a:t>
            </a:r>
            <a:endParaRPr sz="5333" b="1">
              <a:solidFill>
                <a:schemeClr val="dk1"/>
              </a:solidFill>
              <a:latin typeface="DM Sans"/>
              <a:ea typeface="DM Sans"/>
              <a:cs typeface="DM Sans"/>
              <a:sym typeface="DM Sans"/>
            </a:endParaRPr>
          </a:p>
        </p:txBody>
      </p:sp>
      <p:sp>
        <p:nvSpPr>
          <p:cNvPr id="264" name="Google Shape;264;p55"/>
          <p:cNvSpPr txBox="1"/>
          <p:nvPr/>
        </p:nvSpPr>
        <p:spPr>
          <a:xfrm>
            <a:off x="764667" y="2143700"/>
            <a:ext cx="68432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Esto habilita a agregar atributos específicos a “hijos”, sin alterar los del “padre”. </a:t>
            </a:r>
            <a:r>
              <a:rPr lang="es">
                <a:highlight>
                  <a:srgbClr val="EAFF6A"/>
                </a:highlight>
                <a:latin typeface="DM Sans"/>
                <a:ea typeface="DM Sans"/>
                <a:cs typeface="DM Sans"/>
                <a:sym typeface="DM Sans"/>
              </a:rPr>
              <a:t>Un padre puede tener muchos hijos</a:t>
            </a:r>
            <a:r>
              <a:rPr lang="es">
                <a:latin typeface="DM Sans"/>
                <a:ea typeface="DM Sans"/>
                <a:cs typeface="DM Sans"/>
                <a:sym typeface="DM Sans"/>
              </a:rPr>
              <a:t>, y todos ellos </a:t>
            </a:r>
            <a:r>
              <a:rPr lang="es">
                <a:highlight>
                  <a:srgbClr val="EAFF6A"/>
                </a:highlight>
                <a:latin typeface="DM Sans"/>
                <a:ea typeface="DM Sans"/>
                <a:cs typeface="DM Sans"/>
                <a:sym typeface="DM Sans"/>
              </a:rPr>
              <a:t>heredan sus características</a:t>
            </a:r>
            <a:r>
              <a:rPr lang="es">
                <a:latin typeface="DM Sans"/>
                <a:ea typeface="DM Sans"/>
                <a:cs typeface="DM Sans"/>
                <a:sym typeface="DM Sans"/>
              </a:rPr>
              <a:t>, pudiendo tener también </a:t>
            </a:r>
            <a:r>
              <a:rPr lang="es">
                <a:highlight>
                  <a:srgbClr val="EAFF6A"/>
                </a:highlight>
                <a:latin typeface="DM Sans"/>
                <a:ea typeface="DM Sans"/>
                <a:cs typeface="DM Sans"/>
                <a:sym typeface="DM Sans"/>
              </a:rPr>
              <a:t>características particulares.</a:t>
            </a:r>
            <a:endParaRPr>
              <a:highlight>
                <a:srgbClr val="EAFF6A"/>
              </a:highlight>
              <a:latin typeface="DM Sans"/>
              <a:ea typeface="DM Sans"/>
              <a:cs typeface="DM Sans"/>
              <a:sym typeface="DM Sans"/>
            </a:endParaRPr>
          </a:p>
        </p:txBody>
      </p:sp>
      <p:cxnSp>
        <p:nvCxnSpPr>
          <p:cNvPr id="265" name="Google Shape;265;p55"/>
          <p:cNvCxnSpPr>
            <a:stCxn id="266" idx="3"/>
          </p:cNvCxnSpPr>
          <p:nvPr/>
        </p:nvCxnSpPr>
        <p:spPr>
          <a:xfrm>
            <a:off x="3850367" y="4229433"/>
            <a:ext cx="979200" cy="0"/>
          </a:xfrm>
          <a:prstGeom prst="straightConnector1">
            <a:avLst/>
          </a:prstGeom>
          <a:noFill/>
          <a:ln w="28575" cap="flat" cmpd="sng">
            <a:solidFill>
              <a:srgbClr val="EA90FF"/>
            </a:solidFill>
            <a:prstDash val="solid"/>
            <a:round/>
            <a:headEnd type="none" w="sm" len="sm"/>
            <a:tailEnd type="oval" w="med" len="med"/>
          </a:ln>
        </p:spPr>
      </p:cxnSp>
      <p:cxnSp>
        <p:nvCxnSpPr>
          <p:cNvPr id="267" name="Google Shape;267;p55"/>
          <p:cNvCxnSpPr/>
          <p:nvPr/>
        </p:nvCxnSpPr>
        <p:spPr>
          <a:xfrm>
            <a:off x="6697367" y="3530033"/>
            <a:ext cx="38000" cy="371200"/>
          </a:xfrm>
          <a:prstGeom prst="straightConnector1">
            <a:avLst/>
          </a:prstGeom>
          <a:noFill/>
          <a:ln w="28575" cap="flat" cmpd="sng">
            <a:solidFill>
              <a:srgbClr val="EA90FF"/>
            </a:solidFill>
            <a:prstDash val="solid"/>
            <a:round/>
            <a:headEnd type="none" w="sm" len="sm"/>
            <a:tailEnd type="oval" w="med" len="med"/>
          </a:ln>
        </p:spPr>
      </p:cxnSp>
      <p:sp>
        <p:nvSpPr>
          <p:cNvPr id="266" name="Google Shape;266;p55"/>
          <p:cNvSpPr txBox="1"/>
          <p:nvPr/>
        </p:nvSpPr>
        <p:spPr>
          <a:xfrm>
            <a:off x="1895967" y="3996833"/>
            <a:ext cx="1954400" cy="4652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s">
                <a:solidFill>
                  <a:srgbClr val="000000"/>
                </a:solidFill>
                <a:latin typeface="DM Sans"/>
                <a:ea typeface="DM Sans"/>
                <a:cs typeface="DM Sans"/>
                <a:sym typeface="DM Sans"/>
              </a:rPr>
              <a:t>Selector </a:t>
            </a:r>
            <a:r>
              <a:rPr lang="es" b="1">
                <a:solidFill>
                  <a:srgbClr val="000000"/>
                </a:solidFill>
                <a:latin typeface="DM Sans"/>
                <a:ea typeface="DM Sans"/>
                <a:cs typeface="DM Sans"/>
                <a:sym typeface="DM Sans"/>
              </a:rPr>
              <a:t>PADRE</a:t>
            </a:r>
            <a:endParaRPr b="1">
              <a:solidFill>
                <a:srgbClr val="000000"/>
              </a:solidFill>
              <a:latin typeface="DM Sans"/>
              <a:ea typeface="DM Sans"/>
              <a:cs typeface="DM Sans"/>
              <a:sym typeface="DM Sans"/>
            </a:endParaRPr>
          </a:p>
        </p:txBody>
      </p:sp>
      <p:sp>
        <p:nvSpPr>
          <p:cNvPr id="268" name="Google Shape;268;p55"/>
          <p:cNvSpPr txBox="1"/>
          <p:nvPr/>
        </p:nvSpPr>
        <p:spPr>
          <a:xfrm>
            <a:off x="5836933" y="3129997"/>
            <a:ext cx="2612800" cy="5336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s">
                <a:solidFill>
                  <a:srgbClr val="000000"/>
                </a:solidFill>
                <a:latin typeface="DM Sans"/>
                <a:ea typeface="DM Sans"/>
                <a:cs typeface="DM Sans"/>
                <a:sym typeface="DM Sans"/>
              </a:rPr>
              <a:t>Selector </a:t>
            </a:r>
            <a:r>
              <a:rPr lang="es" b="1">
                <a:solidFill>
                  <a:srgbClr val="000000"/>
                </a:solidFill>
                <a:latin typeface="DM Sans"/>
                <a:ea typeface="DM Sans"/>
                <a:cs typeface="DM Sans"/>
                <a:sym typeface="DM Sans"/>
              </a:rPr>
              <a:t>HIJO</a:t>
            </a:r>
            <a:endParaRPr b="1">
              <a:solidFill>
                <a:srgbClr val="000000"/>
              </a:solidFill>
              <a:latin typeface="DM Sans"/>
              <a:ea typeface="DM Sans"/>
              <a:cs typeface="DM Sans"/>
              <a:sym typeface="DM Sans"/>
            </a:endParaRPr>
          </a:p>
        </p:txBody>
      </p:sp>
      <p:sp>
        <p:nvSpPr>
          <p:cNvPr id="269" name="Google Shape;269;p55"/>
          <p:cNvSpPr txBox="1"/>
          <p:nvPr/>
        </p:nvSpPr>
        <p:spPr>
          <a:xfrm>
            <a:off x="4829700" y="3901633"/>
            <a:ext cx="5363600" cy="2128800"/>
          </a:xfrm>
          <a:prstGeom prst="rect">
            <a:avLst/>
          </a:prstGeom>
          <a:solidFill>
            <a:srgbClr val="E8E7E3"/>
          </a:solidFill>
          <a:ln>
            <a:noFill/>
          </a:ln>
        </p:spPr>
        <p:txBody>
          <a:bodyPr spcFirstLastPara="1" wrap="square" lIns="121900" tIns="121900" rIns="121900" bIns="121900" anchor="t" anchorCtr="0">
            <a:noAutofit/>
          </a:bodyPr>
          <a:lstStyle/>
          <a:p>
            <a:pPr>
              <a:lnSpc>
                <a:spcPct val="115000"/>
              </a:lnSpc>
              <a:buClr>
                <a:srgbClr val="000000"/>
              </a:buClr>
              <a:buSzPts val="2400"/>
            </a:pPr>
            <a:r>
              <a:rPr lang="es" sz="2133" b="1">
                <a:solidFill>
                  <a:srgbClr val="0451A5"/>
                </a:solidFill>
                <a:latin typeface="Consolas"/>
                <a:ea typeface="Consolas"/>
                <a:cs typeface="Consolas"/>
                <a:sym typeface="Consolas"/>
              </a:rPr>
              <a:t>section article</a:t>
            </a:r>
            <a:r>
              <a:rPr lang="es" sz="2133" b="1">
                <a:solidFill>
                  <a:srgbClr val="0000FF"/>
                </a:solidFill>
                <a:latin typeface="Consolas"/>
                <a:ea typeface="Consolas"/>
                <a:cs typeface="Consolas"/>
                <a:sym typeface="Consolas"/>
              </a:rPr>
              <a:t> </a:t>
            </a:r>
            <a:r>
              <a:rPr lang="es" sz="2133" b="1">
                <a:solidFill>
                  <a:schemeClr val="dk1"/>
                </a:solidFill>
                <a:latin typeface="Consolas"/>
                <a:ea typeface="Consolas"/>
                <a:cs typeface="Consolas"/>
                <a:sym typeface="Consolas"/>
              </a:rPr>
              <a:t>{</a:t>
            </a:r>
            <a:endParaRPr sz="2133" b="1">
              <a:solidFill>
                <a:schemeClr val="dk1"/>
              </a:solidFill>
              <a:latin typeface="Consolas"/>
              <a:ea typeface="Consolas"/>
              <a:cs typeface="Consolas"/>
              <a:sym typeface="Consolas"/>
            </a:endParaRPr>
          </a:p>
          <a:p>
            <a:pPr>
              <a:lnSpc>
                <a:spcPct val="115000"/>
              </a:lnSpc>
              <a:buClr>
                <a:srgbClr val="000000"/>
              </a:buClr>
              <a:buSzPts val="2400"/>
            </a:pPr>
            <a:r>
              <a:rPr lang="es" sz="2133" b="1">
                <a:solidFill>
                  <a:schemeClr val="dk1"/>
                </a:solidFill>
                <a:latin typeface="Consolas"/>
                <a:ea typeface="Consolas"/>
                <a:cs typeface="Consolas"/>
                <a:sym typeface="Consolas"/>
              </a:rPr>
              <a:t>   </a:t>
            </a:r>
            <a:r>
              <a:rPr lang="es" sz="2133" b="1">
                <a:solidFill>
                  <a:srgbClr val="C92121"/>
                </a:solidFill>
                <a:latin typeface="Consolas"/>
                <a:ea typeface="Consolas"/>
                <a:cs typeface="Consolas"/>
                <a:sym typeface="Consolas"/>
              </a:rPr>
              <a:t>background-color</a:t>
            </a:r>
            <a:r>
              <a:rPr lang="es" sz="2133" b="1">
                <a:solidFill>
                  <a:schemeClr val="dk1"/>
                </a:solidFill>
                <a:latin typeface="Consolas"/>
                <a:ea typeface="Consolas"/>
                <a:cs typeface="Consolas"/>
                <a:sym typeface="Consolas"/>
              </a:rPr>
              <a:t>: #cccccc;</a:t>
            </a:r>
            <a:endParaRPr sz="2133" b="1">
              <a:solidFill>
                <a:schemeClr val="dk1"/>
              </a:solidFill>
              <a:latin typeface="Consolas"/>
              <a:ea typeface="Consolas"/>
              <a:cs typeface="Consolas"/>
              <a:sym typeface="Consolas"/>
            </a:endParaRPr>
          </a:p>
          <a:p>
            <a:pPr>
              <a:lnSpc>
                <a:spcPct val="115000"/>
              </a:lnSpc>
              <a:buClr>
                <a:srgbClr val="000000"/>
              </a:buClr>
              <a:buSzPts val="2400"/>
            </a:pPr>
            <a:r>
              <a:rPr lang="es" sz="2133" b="1">
                <a:solidFill>
                  <a:schemeClr val="dk1"/>
                </a:solidFill>
                <a:latin typeface="Consolas"/>
                <a:ea typeface="Consolas"/>
                <a:cs typeface="Consolas"/>
                <a:sym typeface="Consolas"/>
              </a:rPr>
              <a:t>	width: 500px;</a:t>
            </a:r>
            <a:endParaRPr sz="2133" b="1">
              <a:solidFill>
                <a:schemeClr val="dk1"/>
              </a:solidFill>
              <a:latin typeface="Consolas"/>
              <a:ea typeface="Consolas"/>
              <a:cs typeface="Consolas"/>
              <a:sym typeface="Consolas"/>
            </a:endParaRPr>
          </a:p>
          <a:p>
            <a:pPr>
              <a:lnSpc>
                <a:spcPct val="115000"/>
              </a:lnSpc>
              <a:buClr>
                <a:srgbClr val="000000"/>
              </a:buClr>
              <a:buSzPts val="2400"/>
            </a:pPr>
            <a:r>
              <a:rPr lang="es" sz="2133" b="1">
                <a:solidFill>
                  <a:schemeClr val="dk1"/>
                </a:solidFill>
                <a:latin typeface="Consolas"/>
                <a:ea typeface="Consolas"/>
                <a:cs typeface="Consolas"/>
                <a:sym typeface="Consolas"/>
              </a:rPr>
              <a:t>	height: 500px;</a:t>
            </a:r>
            <a:endParaRPr sz="2133" b="1">
              <a:solidFill>
                <a:schemeClr val="dk1"/>
              </a:solidFill>
              <a:latin typeface="Consolas"/>
              <a:ea typeface="Consolas"/>
              <a:cs typeface="Consolas"/>
              <a:sym typeface="Consolas"/>
            </a:endParaRPr>
          </a:p>
          <a:p>
            <a:pPr>
              <a:lnSpc>
                <a:spcPct val="115000"/>
              </a:lnSpc>
              <a:buClr>
                <a:srgbClr val="000000"/>
              </a:buClr>
              <a:buSzPts val="2400"/>
            </a:pPr>
            <a:r>
              <a:rPr lang="es" sz="2133" b="1">
                <a:solidFill>
                  <a:schemeClr val="dk1"/>
                </a:solidFill>
                <a:latin typeface="Consolas"/>
                <a:ea typeface="Consolas"/>
                <a:cs typeface="Consolas"/>
                <a:sym typeface="Consolas"/>
              </a:rPr>
              <a:t>}</a:t>
            </a:r>
            <a:endParaRPr sz="1867">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1038</TotalTime>
  <Words>3550</Words>
  <Application>Microsoft Office PowerPoint</Application>
  <PresentationFormat>Panorámica</PresentationFormat>
  <Paragraphs>453</Paragraphs>
  <Slides>69</Slides>
  <Notes>56</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69</vt:i4>
      </vt:variant>
    </vt:vector>
  </HeadingPairs>
  <TitlesOfParts>
    <vt:vector size="85" baseType="lpstr">
      <vt:lpstr>Anton</vt:lpstr>
      <vt:lpstr>Aptos</vt:lpstr>
      <vt:lpstr>Arial</vt:lpstr>
      <vt:lpstr>Calibri</vt:lpstr>
      <vt:lpstr>Calibri Light</vt:lpstr>
      <vt:lpstr>Consolas</vt:lpstr>
      <vt:lpstr>Courier New</vt:lpstr>
      <vt:lpstr>Didact Gothic</vt:lpstr>
      <vt:lpstr>DM Sans</vt:lpstr>
      <vt:lpstr>Helvetica Neue</vt:lpstr>
      <vt:lpstr>Helvetica Neue Light</vt:lpstr>
      <vt:lpstr>1_Diseño personalizado</vt:lpstr>
      <vt:lpstr>Diseño personalizado</vt:lpstr>
      <vt:lpstr>4_Diseño personalizado</vt:lpstr>
      <vt:lpstr>2_Diseño personalizado</vt:lpstr>
      <vt:lpstr>3_Diseño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Bedoya</dc:creator>
  <cp:lastModifiedBy>William Humberto Herrera Rey</cp:lastModifiedBy>
  <cp:revision>49</cp:revision>
  <dcterms:created xsi:type="dcterms:W3CDTF">2024-07-16T01:42:47Z</dcterms:created>
  <dcterms:modified xsi:type="dcterms:W3CDTF">2025-08-23T18:45:09Z</dcterms:modified>
</cp:coreProperties>
</file>